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58" r:id="rId4"/>
    <p:sldId id="260" r:id="rId5"/>
    <p:sldId id="261" r:id="rId6"/>
    <p:sldId id="264" r:id="rId7"/>
    <p:sldId id="257" r:id="rId8"/>
    <p:sldId id="265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7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290ACE-D382-4A1A-8F03-58BBF31CF7B2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F27F2D-97D5-4270-ADFB-A558E228AD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290ACE-D382-4A1A-8F03-58BBF31CF7B2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F27F2D-97D5-4270-ADFB-A558E228AD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290ACE-D382-4A1A-8F03-58BBF31CF7B2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F27F2D-97D5-4270-ADFB-A558E228AD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290ACE-D382-4A1A-8F03-58BBF31CF7B2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F27F2D-97D5-4270-ADFB-A558E228AD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290ACE-D382-4A1A-8F03-58BBF31CF7B2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F27F2D-97D5-4270-ADFB-A558E228AD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290ACE-D382-4A1A-8F03-58BBF31CF7B2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F27F2D-97D5-4270-ADFB-A558E228AD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290ACE-D382-4A1A-8F03-58BBF31CF7B2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F27F2D-97D5-4270-ADFB-A558E228AD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290ACE-D382-4A1A-8F03-58BBF31CF7B2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F27F2D-97D5-4270-ADFB-A558E228AD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290ACE-D382-4A1A-8F03-58BBF31CF7B2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F27F2D-97D5-4270-ADFB-A558E228AD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290ACE-D382-4A1A-8F03-58BBF31CF7B2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F27F2D-97D5-4270-ADFB-A558E228AD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290ACE-D382-4A1A-8F03-58BBF31CF7B2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F27F2D-97D5-4270-ADFB-A558E228AD8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4290ACE-D382-4A1A-8F03-58BBF31CF7B2}" type="datetimeFigureOut">
              <a:rPr lang="en-US" smtClean="0"/>
              <a:t>1/26/2015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4F27F2D-97D5-4270-ADFB-A558E228AD8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2015 PPTS Workshop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What I Wish I Knew</a:t>
            </a:r>
          </a:p>
          <a:p>
            <a:r>
              <a:rPr lang="en-US" sz="1600" dirty="0" smtClean="0"/>
              <a:t>By Renee Hermiller</a:t>
            </a:r>
          </a:p>
        </p:txBody>
      </p:sp>
    </p:spTree>
    <p:extLst>
      <p:ext uri="{BB962C8B-B14F-4D97-AF65-F5344CB8AC3E}">
        <p14:creationId xmlns:p14="http://schemas.microsoft.com/office/powerpoint/2010/main" val="124037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183880" cy="1051560"/>
          </a:xfrm>
        </p:spPr>
        <p:txBody>
          <a:bodyPr/>
          <a:lstStyle/>
          <a:p>
            <a:r>
              <a:rPr lang="en-US" dirty="0" smtClean="0"/>
              <a:t>Tips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1676400"/>
            <a:ext cx="8183880" cy="4267200"/>
          </a:xfrm>
        </p:spPr>
        <p:txBody>
          <a:bodyPr/>
          <a:lstStyle/>
          <a:p>
            <a:r>
              <a:rPr lang="en-US" dirty="0" smtClean="0"/>
              <a:t>Do your Final 7000-1 report and PPTS report together, when possible.</a:t>
            </a:r>
          </a:p>
          <a:p>
            <a:pPr lvl="1"/>
            <a:r>
              <a:rPr lang="en-US" dirty="0" smtClean="0"/>
              <a:t>This allows you to compare answers</a:t>
            </a:r>
          </a:p>
          <a:p>
            <a:r>
              <a:rPr lang="en-US" dirty="0"/>
              <a:t>Generate a Short Report</a:t>
            </a:r>
          </a:p>
          <a:p>
            <a:pPr lvl="1"/>
            <a:r>
              <a:rPr lang="en-US" dirty="0"/>
              <a:t>Otherwise you will get all the questions whether you were required to fill them out or not</a:t>
            </a:r>
            <a:r>
              <a:rPr lang="en-US" dirty="0" smtClean="0"/>
              <a:t>.</a:t>
            </a:r>
          </a:p>
          <a:p>
            <a:r>
              <a:rPr lang="en-US" dirty="0"/>
              <a:t>The Last Question</a:t>
            </a:r>
          </a:p>
          <a:p>
            <a:pPr lvl="1"/>
            <a:r>
              <a:rPr lang="en-US" dirty="0"/>
              <a:t>This is an opportunity to help us improve the PPTS </a:t>
            </a:r>
            <a:r>
              <a:rPr lang="en-US"/>
              <a:t>report</a:t>
            </a:r>
            <a:r>
              <a:rPr lang="en-US" smtClean="0"/>
              <a:t>.</a:t>
            </a:r>
          </a:p>
          <a:p>
            <a:pPr marL="347472" lvl="1" indent="0">
              <a:buNone/>
            </a:pPr>
            <a:endParaRPr lang="en-US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8038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183880" cy="1051560"/>
          </a:xfrm>
        </p:spPr>
        <p:txBody>
          <a:bodyPr/>
          <a:lstStyle/>
          <a:p>
            <a:r>
              <a:rPr lang="en-US" dirty="0" smtClean="0"/>
              <a:t>Answer Alignment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1676400"/>
            <a:ext cx="8183880" cy="4267200"/>
          </a:xfrm>
        </p:spPr>
        <p:txBody>
          <a:bodyPr/>
          <a:lstStyle/>
          <a:p>
            <a:r>
              <a:rPr lang="en-US" dirty="0" smtClean="0"/>
              <a:t>Your answers on the PPTS should align with what you put on the PHMSA 7000-1</a:t>
            </a:r>
          </a:p>
          <a:p>
            <a:pPr lvl="1"/>
            <a:r>
              <a:rPr lang="en-US" dirty="0" smtClean="0"/>
              <a:t>Do not worry, </a:t>
            </a:r>
            <a:r>
              <a:rPr lang="en-US" dirty="0" err="1" smtClean="0"/>
              <a:t>Bukky</a:t>
            </a:r>
            <a:r>
              <a:rPr lang="en-US" dirty="0" smtClean="0"/>
              <a:t> and Cheryl will catch these anomalies and request reconciliation.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3962400"/>
            <a:ext cx="262890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08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183880" cy="1051560"/>
          </a:xfrm>
        </p:spPr>
        <p:txBody>
          <a:bodyPr/>
          <a:lstStyle/>
          <a:p>
            <a:r>
              <a:rPr lang="en-US" dirty="0" smtClean="0"/>
              <a:t>Tips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1676400"/>
            <a:ext cx="8183880" cy="4267200"/>
          </a:xfrm>
        </p:spPr>
        <p:txBody>
          <a:bodyPr/>
          <a:lstStyle/>
          <a:p>
            <a:r>
              <a:rPr lang="en-US" dirty="0" smtClean="0"/>
              <a:t>“Complete” is not “Submitted”</a:t>
            </a:r>
          </a:p>
          <a:p>
            <a:r>
              <a:rPr lang="en-US" dirty="0" smtClean="0"/>
              <a:t>If </a:t>
            </a:r>
            <a:r>
              <a:rPr lang="en-US" dirty="0"/>
              <a:t>you need to delete a submission, there is a button for that</a:t>
            </a:r>
            <a:r>
              <a:rPr lang="en-US" dirty="0" smtClean="0"/>
              <a:t>!</a:t>
            </a:r>
          </a:p>
          <a:p>
            <a:pPr lvl="1"/>
            <a:r>
              <a:rPr lang="en-US" dirty="0" smtClean="0"/>
              <a:t>Check the box next to the report you want to delete and click “Delete”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</p:txBody>
      </p:sp>
      <p:grpSp>
        <p:nvGrpSpPr>
          <p:cNvPr id="8" name="Group 7"/>
          <p:cNvGrpSpPr/>
          <p:nvPr/>
        </p:nvGrpSpPr>
        <p:grpSpPr>
          <a:xfrm>
            <a:off x="448350" y="4389680"/>
            <a:ext cx="8200172" cy="1249120"/>
            <a:chOff x="448350" y="4389680"/>
            <a:chExt cx="8200172" cy="1249120"/>
          </a:xfrm>
        </p:grpSpPr>
        <p:grpSp>
          <p:nvGrpSpPr>
            <p:cNvPr id="7" name="Group 6"/>
            <p:cNvGrpSpPr/>
            <p:nvPr/>
          </p:nvGrpSpPr>
          <p:grpSpPr>
            <a:xfrm>
              <a:off x="489284" y="4389680"/>
              <a:ext cx="8159238" cy="1211421"/>
              <a:chOff x="489284" y="4389680"/>
              <a:chExt cx="8159238" cy="1211421"/>
            </a:xfrm>
          </p:grpSpPr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955" b="-955"/>
              <a:stretch/>
            </p:blipFill>
            <p:spPr bwMode="auto">
              <a:xfrm>
                <a:off x="489284" y="4389680"/>
                <a:ext cx="8159238" cy="12114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" name="Rectangle 4"/>
              <p:cNvSpPr/>
              <p:nvPr/>
            </p:nvSpPr>
            <p:spPr>
              <a:xfrm>
                <a:off x="838200" y="5377934"/>
                <a:ext cx="6934200" cy="1524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" name="Rectangle 5"/>
            <p:cNvSpPr/>
            <p:nvPr/>
          </p:nvSpPr>
          <p:spPr>
            <a:xfrm>
              <a:off x="448350" y="5269468"/>
              <a:ext cx="3898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ym typeface="Wingdings 2"/>
                </a:rPr>
                <a:t>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4986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183880" cy="1051560"/>
          </a:xfrm>
        </p:spPr>
        <p:txBody>
          <a:bodyPr/>
          <a:lstStyle/>
          <a:p>
            <a:r>
              <a:rPr lang="en-US" dirty="0" smtClean="0"/>
              <a:t>PPTS Annual Report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1676400"/>
            <a:ext cx="8183880" cy="4267200"/>
          </a:xfrm>
        </p:spPr>
        <p:txBody>
          <a:bodyPr>
            <a:normAutofit/>
          </a:bodyPr>
          <a:lstStyle/>
          <a:p>
            <a:r>
              <a:rPr lang="en-US" dirty="0" smtClean="0"/>
              <a:t>API Distinguished Safety and Environmental Award – due </a:t>
            </a:r>
            <a:r>
              <a:rPr lang="en-US" dirty="0" smtClean="0"/>
              <a:t>February 28</a:t>
            </a:r>
          </a:p>
          <a:p>
            <a:pPr lvl="1"/>
            <a:r>
              <a:rPr lang="en-US" dirty="0" smtClean="0"/>
              <a:t>All PPTS Incident Reports</a:t>
            </a:r>
          </a:p>
          <a:p>
            <a:pPr lvl="1"/>
            <a:r>
              <a:rPr lang="en-US" dirty="0" smtClean="0"/>
              <a:t>PPTS Infrastructure Report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Otherwise, Infrastructure </a:t>
            </a:r>
            <a:r>
              <a:rPr lang="en-US" dirty="0" smtClean="0"/>
              <a:t>Report – due April 1</a:t>
            </a:r>
          </a:p>
        </p:txBody>
      </p:sp>
    </p:spTree>
    <p:extLst>
      <p:ext uri="{BB962C8B-B14F-4D97-AF65-F5344CB8AC3E}">
        <p14:creationId xmlns:p14="http://schemas.microsoft.com/office/powerpoint/2010/main" val="276474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183880" cy="1051560"/>
          </a:xfrm>
        </p:spPr>
        <p:txBody>
          <a:bodyPr/>
          <a:lstStyle/>
          <a:p>
            <a:r>
              <a:rPr lang="en-US" dirty="0" smtClean="0"/>
              <a:t>PPTS Annual Report </a:t>
            </a:r>
            <a:r>
              <a:rPr lang="en-US" sz="1800" dirty="0" smtClean="0"/>
              <a:t>(Continued)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1676400"/>
            <a:ext cx="8183880" cy="4267200"/>
          </a:xfrm>
        </p:spPr>
        <p:txBody>
          <a:bodyPr>
            <a:normAutofit/>
          </a:bodyPr>
          <a:lstStyle/>
          <a:p>
            <a:pPr lvl="1"/>
            <a:r>
              <a:rPr lang="en-US" dirty="0" smtClean="0"/>
              <a:t>The </a:t>
            </a:r>
            <a:r>
              <a:rPr lang="en-US" dirty="0" smtClean="0"/>
              <a:t>Data Certification </a:t>
            </a:r>
            <a:r>
              <a:rPr lang="en-US" dirty="0" smtClean="0"/>
              <a:t>is to be submitted annually verifying all of your accident reporting is complete</a:t>
            </a:r>
            <a:endParaRPr lang="en-US" dirty="0" smtClean="0"/>
          </a:p>
          <a:p>
            <a:r>
              <a:rPr lang="en-US" dirty="0" smtClean="0"/>
              <a:t>Suggestion </a:t>
            </a:r>
          </a:p>
          <a:p>
            <a:pPr lvl="1"/>
            <a:r>
              <a:rPr lang="en-US" dirty="0" smtClean="0"/>
              <a:t>Make a spreadsheet that can be completed by the SME’s and then keyed into the system.</a:t>
            </a:r>
          </a:p>
        </p:txBody>
      </p:sp>
    </p:spTree>
    <p:extLst>
      <p:ext uri="{BB962C8B-B14F-4D97-AF65-F5344CB8AC3E}">
        <p14:creationId xmlns:p14="http://schemas.microsoft.com/office/powerpoint/2010/main" val="31695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183880" cy="1051560"/>
          </a:xfrm>
        </p:spPr>
        <p:txBody>
          <a:bodyPr/>
          <a:lstStyle/>
          <a:p>
            <a:r>
              <a:rPr lang="en-US" dirty="0" smtClean="0"/>
              <a:t>Help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183880" cy="4187952"/>
          </a:xfrm>
        </p:spPr>
        <p:txBody>
          <a:bodyPr/>
          <a:lstStyle/>
          <a:p>
            <a:r>
              <a:rPr lang="en-US" dirty="0" smtClean="0"/>
              <a:t>It is very easy to ask for help</a:t>
            </a:r>
          </a:p>
          <a:p>
            <a:pPr lvl="1"/>
            <a:r>
              <a:rPr lang="en-US" dirty="0" smtClean="0"/>
              <a:t>The Pipeline Performance Tracking System – Frequently Asked Questions is very helpful</a:t>
            </a:r>
          </a:p>
          <a:p>
            <a:pPr lvl="1"/>
            <a:r>
              <a:rPr lang="en-US" dirty="0" err="1" smtClean="0"/>
              <a:t>Bukky</a:t>
            </a:r>
            <a:r>
              <a:rPr lang="en-US" dirty="0" smtClean="0"/>
              <a:t> and Cheryl are both wonderful assets and are quick to answer questions</a:t>
            </a:r>
          </a:p>
        </p:txBody>
      </p:sp>
    </p:spTree>
    <p:extLst>
      <p:ext uri="{BB962C8B-B14F-4D97-AF65-F5344CB8AC3E}">
        <p14:creationId xmlns:p14="http://schemas.microsoft.com/office/powerpoint/2010/main" val="256760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Questions?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762000"/>
            <a:ext cx="4199928" cy="4187825"/>
          </a:xfrm>
        </p:spPr>
      </p:pic>
    </p:spTree>
    <p:extLst>
      <p:ext uri="{BB962C8B-B14F-4D97-AF65-F5344CB8AC3E}">
        <p14:creationId xmlns:p14="http://schemas.microsoft.com/office/powerpoint/2010/main" val="29775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327</TotalTime>
  <Words>245</Words>
  <Application>Microsoft Office PowerPoint</Application>
  <PresentationFormat>On-screen Show (4:3)</PresentationFormat>
  <Paragraphs>34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Aspect</vt:lpstr>
      <vt:lpstr>2015 PPTS Workshop</vt:lpstr>
      <vt:lpstr>Tips</vt:lpstr>
      <vt:lpstr>Answer Alignment</vt:lpstr>
      <vt:lpstr>Tips</vt:lpstr>
      <vt:lpstr>PPTS Annual Report</vt:lpstr>
      <vt:lpstr>PPTS Annual Report (Continued)</vt:lpstr>
      <vt:lpstr>Help</vt:lpstr>
      <vt:lpstr>Questions?</vt:lpstr>
    </vt:vector>
  </TitlesOfParts>
  <Company>Marathon Petroleum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PPTS Workshop</dc:title>
  <dc:creator>Renee Hermiller</dc:creator>
  <cp:lastModifiedBy>Renee Hermiller</cp:lastModifiedBy>
  <cp:revision>19</cp:revision>
  <dcterms:created xsi:type="dcterms:W3CDTF">2015-01-12T14:07:02Z</dcterms:created>
  <dcterms:modified xsi:type="dcterms:W3CDTF">2015-01-26T21:57:14Z</dcterms:modified>
</cp:coreProperties>
</file>