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65" r:id="rId5"/>
    <p:sldMasterId id="2147483785" r:id="rId6"/>
    <p:sldMasterId id="2147483786" r:id="rId7"/>
    <p:sldMasterId id="2147483790" r:id="rId8"/>
    <p:sldMasterId id="2147483795" r:id="rId9"/>
  </p:sldMasterIdLst>
  <p:notesMasterIdLst>
    <p:notesMasterId r:id="rId19"/>
  </p:notesMasterIdLst>
  <p:handoutMasterIdLst>
    <p:handoutMasterId r:id="rId20"/>
  </p:handoutMasterIdLst>
  <p:sldIdLst>
    <p:sldId id="358" r:id="rId10"/>
    <p:sldId id="261" r:id="rId11"/>
    <p:sldId id="360" r:id="rId12"/>
    <p:sldId id="264" r:id="rId13"/>
    <p:sldId id="364" r:id="rId14"/>
    <p:sldId id="265" r:id="rId15"/>
    <p:sldId id="365" r:id="rId16"/>
    <p:sldId id="272"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3" orient="horz" pos="2136" userDrawn="1">
          <p15:clr>
            <a:srgbClr val="A4A3A4"/>
          </p15:clr>
        </p15:guide>
        <p15:guide id="4"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AC950C-3550-E01D-1105-14DAEE045129}" name="Christina Mosier" initials="CM" userId="S::Mosierc@api.org::5775cad2-0ddf-4049-b626-5667dae983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0"/>
    <a:srgbClr val="797D82"/>
    <a:srgbClr val="0094D9"/>
    <a:srgbClr val="CD163F"/>
    <a:srgbClr val="00437B"/>
    <a:srgbClr val="F4CE2C"/>
    <a:srgbClr val="FF6633"/>
    <a:srgbClr val="70BF61"/>
    <a:srgbClr val="9B58A2"/>
    <a:srgbClr val="E5CE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autoAdjust="0"/>
    <p:restoredTop sz="77409" autoAdjust="0"/>
  </p:normalViewPr>
  <p:slideViewPr>
    <p:cSldViewPr snapToGrid="0" showGuides="1">
      <p:cViewPr varScale="1">
        <p:scale>
          <a:sx n="56" d="100"/>
          <a:sy n="56" d="100"/>
        </p:scale>
        <p:origin x="102" y="972"/>
      </p:cViewPr>
      <p:guideLst>
        <p:guide orient="horz" pos="672"/>
        <p:guide orient="horz" pos="2136"/>
        <p:guide pos="3840"/>
      </p:guideLst>
    </p:cSldViewPr>
  </p:slideViewPr>
  <p:notesTextViewPr>
    <p:cViewPr>
      <p:scale>
        <a:sx n="1" d="1"/>
        <a:sy n="1" d="1"/>
      </p:scale>
      <p:origin x="0" y="0"/>
    </p:cViewPr>
  </p:notesTextViewPr>
  <p:notesViewPr>
    <p:cSldViewPr snapToGrid="0" showGuides="1">
      <p:cViewPr varScale="1">
        <p:scale>
          <a:sx n="83" d="100"/>
          <a:sy n="83" d="100"/>
        </p:scale>
        <p:origin x="399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5AD1B6-A611-62A6-B24C-411273325D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811DF87-C545-77B2-4B66-9CC8823906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40F51E-3D9E-9D4B-97D5-D599AA192542}" type="datetimeFigureOut">
              <a:rPr lang="en-US" smtClean="0"/>
              <a:t>10/23/2024</a:t>
            </a:fld>
            <a:endParaRPr lang="en-US" dirty="0"/>
          </a:p>
        </p:txBody>
      </p:sp>
      <p:sp>
        <p:nvSpPr>
          <p:cNvPr id="4" name="Footer Placeholder 3">
            <a:extLst>
              <a:ext uri="{FF2B5EF4-FFF2-40B4-BE49-F238E27FC236}">
                <a16:creationId xmlns:a16="http://schemas.microsoft.com/office/drawing/2014/main" id="{0FD7B0A8-4810-C657-EAF8-C68E49AA65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7F2C00A-1C0F-4510-DA5A-02E0800B70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D2BAD7-BBD7-3449-A0CD-02B0FE42EAB6}" type="slidenum">
              <a:rPr lang="en-US" smtClean="0"/>
              <a:t>‹#›</a:t>
            </a:fld>
            <a:endParaRPr lang="en-US" dirty="0"/>
          </a:p>
        </p:txBody>
      </p:sp>
    </p:spTree>
    <p:extLst>
      <p:ext uri="{BB962C8B-B14F-4D97-AF65-F5344CB8AC3E}">
        <p14:creationId xmlns:p14="http://schemas.microsoft.com/office/powerpoint/2010/main" val="34399381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2B8B5-A56E-7F40-8B4D-BDD82C23793D}" type="datetimeFigureOut">
              <a:rPr lang="en-US" smtClean="0"/>
              <a:t>10/23/2024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FCCFB-2A16-C840-8711-8CEB7BA7B276}" type="slidenum">
              <a:rPr lang="en-US" smtClean="0"/>
              <a:t>‹#›</a:t>
            </a:fld>
            <a:endParaRPr lang="en-US" dirty="0"/>
          </a:p>
        </p:txBody>
      </p:sp>
    </p:spTree>
    <p:extLst>
      <p:ext uri="{BB962C8B-B14F-4D97-AF65-F5344CB8AC3E}">
        <p14:creationId xmlns:p14="http://schemas.microsoft.com/office/powerpoint/2010/main" val="31934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pipelinesms.org/wp-content/uploads/2022/11/Pipeline-SMS-Contractor-Guide-FINAL-20221115-Compress-1.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2020, API launched the Operator-focused Pipeline Safety Management System (SMS) Assessment Program, an out of the box solution to help companies implement API 1173. Through implementation efforts in the operator community, it became clear that industry could better support the contractor community to align our efforts across the pipeline segment.</a:t>
            </a:r>
          </a:p>
          <a:p>
            <a:endParaRPr lang="en-US" dirty="0"/>
          </a:p>
          <a:p>
            <a:pPr marL="12065" marR="5080" indent="0">
              <a:lnSpc>
                <a:spcPct val="100800"/>
              </a:lnSpc>
              <a:spcBef>
                <a:spcPts val="95"/>
              </a:spcBef>
              <a:buFont typeface="Arial" panose="020B0604020202020204" pitchFamily="34" charset="0"/>
              <a:buNone/>
              <a:tabLst>
                <a:tab pos="577850" algn="l"/>
              </a:tabLst>
            </a:pPr>
            <a:r>
              <a:rPr lang="en-US" sz="1200" dirty="0">
                <a:solidFill>
                  <a:srgbClr val="001F5F"/>
                </a:solidFill>
                <a:latin typeface="Calibri"/>
                <a:cs typeface="Calibri"/>
              </a:rPr>
              <a:t>In</a:t>
            </a:r>
            <a:r>
              <a:rPr lang="en-US" sz="1200" spc="35" dirty="0">
                <a:solidFill>
                  <a:srgbClr val="001F5F"/>
                </a:solidFill>
                <a:latin typeface="Calibri"/>
                <a:cs typeface="Calibri"/>
              </a:rPr>
              <a:t> </a:t>
            </a:r>
            <a:r>
              <a:rPr lang="en-US" sz="1200" b="1" dirty="0">
                <a:solidFill>
                  <a:srgbClr val="001F5F"/>
                </a:solidFill>
                <a:latin typeface="Calibri"/>
                <a:cs typeface="Calibri"/>
              </a:rPr>
              <a:t>2022</a:t>
            </a:r>
            <a:r>
              <a:rPr lang="en-US" sz="1200" dirty="0">
                <a:solidFill>
                  <a:srgbClr val="001F5F"/>
                </a:solidFill>
                <a:latin typeface="Calibri"/>
                <a:cs typeface="Calibri"/>
              </a:rPr>
              <a:t>, API</a:t>
            </a:r>
            <a:r>
              <a:rPr lang="en-US" sz="1200" spc="40" dirty="0">
                <a:solidFill>
                  <a:srgbClr val="001F5F"/>
                </a:solidFill>
                <a:latin typeface="Calibri"/>
                <a:cs typeface="Calibri"/>
              </a:rPr>
              <a:t> </a:t>
            </a:r>
            <a:r>
              <a:rPr lang="en-US" sz="1200" dirty="0">
                <a:solidFill>
                  <a:srgbClr val="001F5F"/>
                </a:solidFill>
                <a:latin typeface="Calibri"/>
                <a:cs typeface="Calibri"/>
              </a:rPr>
              <a:t>and</a:t>
            </a:r>
            <a:r>
              <a:rPr lang="en-US" sz="1200" spc="20" dirty="0">
                <a:solidFill>
                  <a:srgbClr val="001F5F"/>
                </a:solidFill>
                <a:latin typeface="Calibri"/>
                <a:cs typeface="Calibri"/>
              </a:rPr>
              <a:t> </a:t>
            </a:r>
            <a:r>
              <a:rPr lang="en-US" sz="1200" dirty="0">
                <a:solidFill>
                  <a:srgbClr val="001F5F"/>
                </a:solidFill>
                <a:latin typeface="Calibri"/>
                <a:cs typeface="Calibri"/>
              </a:rPr>
              <a:t>the</a:t>
            </a:r>
            <a:r>
              <a:rPr lang="en-US" sz="1200" spc="30" dirty="0">
                <a:solidFill>
                  <a:srgbClr val="001F5F"/>
                </a:solidFill>
                <a:latin typeface="Calibri"/>
                <a:cs typeface="Calibri"/>
              </a:rPr>
              <a:t> </a:t>
            </a:r>
            <a:r>
              <a:rPr lang="en-US" sz="1200" dirty="0">
                <a:solidFill>
                  <a:srgbClr val="001F5F"/>
                </a:solidFill>
                <a:latin typeface="Calibri"/>
                <a:cs typeface="Calibri"/>
              </a:rPr>
              <a:t>PSMS</a:t>
            </a:r>
            <a:r>
              <a:rPr lang="en-US" sz="1200" spc="15" dirty="0">
                <a:solidFill>
                  <a:srgbClr val="001F5F"/>
                </a:solidFill>
                <a:latin typeface="Calibri"/>
                <a:cs typeface="Calibri"/>
              </a:rPr>
              <a:t> </a:t>
            </a:r>
            <a:r>
              <a:rPr lang="en-US" sz="1200" dirty="0">
                <a:solidFill>
                  <a:srgbClr val="001F5F"/>
                </a:solidFill>
                <a:latin typeface="Calibri"/>
                <a:cs typeface="Calibri"/>
              </a:rPr>
              <a:t>Industry</a:t>
            </a:r>
            <a:r>
              <a:rPr lang="en-US" sz="1200" spc="15" dirty="0">
                <a:solidFill>
                  <a:srgbClr val="001F5F"/>
                </a:solidFill>
                <a:latin typeface="Calibri"/>
                <a:cs typeface="Calibri"/>
              </a:rPr>
              <a:t> </a:t>
            </a:r>
            <a:r>
              <a:rPr lang="en-US" sz="1200" spc="-20" dirty="0">
                <a:solidFill>
                  <a:srgbClr val="001F5F"/>
                </a:solidFill>
                <a:latin typeface="Calibri"/>
                <a:cs typeface="Calibri"/>
              </a:rPr>
              <a:t>Team </a:t>
            </a:r>
            <a:r>
              <a:rPr lang="en-US" sz="1200" dirty="0">
                <a:solidFill>
                  <a:srgbClr val="001F5F"/>
                </a:solidFill>
                <a:latin typeface="Calibri"/>
                <a:cs typeface="Calibri"/>
              </a:rPr>
              <a:t>published </a:t>
            </a:r>
            <a:r>
              <a:rPr lang="en-US" sz="1200" b="1" u="sng" dirty="0">
                <a:solidFill>
                  <a:srgbClr val="0000FF"/>
                </a:solidFill>
                <a:uFill>
                  <a:solidFill>
                    <a:srgbClr val="0000FF"/>
                  </a:solidFill>
                </a:uFill>
                <a:latin typeface="Calibri"/>
                <a:cs typeface="Calibri"/>
                <a:hlinkClick r:id="rId3"/>
              </a:rPr>
              <a:t>Pipeline</a:t>
            </a:r>
            <a:r>
              <a:rPr lang="en-US" sz="1200" b="1" u="sng" spc="-20" dirty="0">
                <a:solidFill>
                  <a:srgbClr val="0000FF"/>
                </a:solidFill>
                <a:uFill>
                  <a:solidFill>
                    <a:srgbClr val="0000FF"/>
                  </a:solidFill>
                </a:uFill>
                <a:latin typeface="Calibri"/>
                <a:cs typeface="Calibri"/>
                <a:hlinkClick r:id="rId3"/>
              </a:rPr>
              <a:t> </a:t>
            </a:r>
            <a:r>
              <a:rPr lang="en-US" sz="1200" b="1" u="sng" dirty="0">
                <a:solidFill>
                  <a:srgbClr val="0000FF"/>
                </a:solidFill>
                <a:uFill>
                  <a:solidFill>
                    <a:srgbClr val="0000FF"/>
                  </a:solidFill>
                </a:uFill>
                <a:latin typeface="Calibri"/>
                <a:cs typeface="Calibri"/>
                <a:hlinkClick r:id="rId3"/>
              </a:rPr>
              <a:t>SMS: A</a:t>
            </a:r>
            <a:r>
              <a:rPr lang="en-US" sz="1200" b="1" u="sng" spc="5" dirty="0">
                <a:solidFill>
                  <a:srgbClr val="0000FF"/>
                </a:solidFill>
                <a:uFill>
                  <a:solidFill>
                    <a:srgbClr val="0000FF"/>
                  </a:solidFill>
                </a:uFill>
                <a:latin typeface="Calibri"/>
                <a:cs typeface="Calibri"/>
                <a:hlinkClick r:id="rId3"/>
              </a:rPr>
              <a:t> </a:t>
            </a:r>
            <a:r>
              <a:rPr lang="en-US" sz="1200" b="1" u="sng" dirty="0">
                <a:solidFill>
                  <a:srgbClr val="0000FF"/>
                </a:solidFill>
                <a:uFill>
                  <a:solidFill>
                    <a:srgbClr val="0000FF"/>
                  </a:solidFill>
                </a:uFill>
                <a:latin typeface="Calibri"/>
                <a:cs typeface="Calibri"/>
                <a:hlinkClick r:id="rId3"/>
              </a:rPr>
              <a:t>Contractor’s </a:t>
            </a:r>
            <a:r>
              <a:rPr lang="en-US" sz="1200" b="1" u="sng" spc="-10" dirty="0">
                <a:solidFill>
                  <a:srgbClr val="0000FF"/>
                </a:solidFill>
                <a:uFill>
                  <a:solidFill>
                    <a:srgbClr val="0000FF"/>
                  </a:solidFill>
                </a:uFill>
                <a:latin typeface="Calibri"/>
                <a:cs typeface="Calibri"/>
                <a:hlinkClick r:id="rId3"/>
              </a:rPr>
              <a:t>Guide</a:t>
            </a:r>
            <a:r>
              <a:rPr lang="en-US" sz="1200" b="1" u="none" spc="-10" dirty="0">
                <a:solidFill>
                  <a:srgbClr val="0000FF"/>
                </a:solidFill>
                <a:latin typeface="Calibri"/>
                <a:cs typeface="Calibri"/>
              </a:rPr>
              <a:t> </a:t>
            </a:r>
            <a:r>
              <a:rPr lang="en-US" sz="1200" u="none" dirty="0">
                <a:solidFill>
                  <a:srgbClr val="001F5F"/>
                </a:solidFill>
                <a:latin typeface="Calibri"/>
                <a:cs typeface="Calibri"/>
              </a:rPr>
              <a:t>to</a:t>
            </a:r>
            <a:r>
              <a:rPr lang="en-US" sz="1200" u="none" spc="25" dirty="0">
                <a:solidFill>
                  <a:srgbClr val="001F5F"/>
                </a:solidFill>
                <a:latin typeface="Calibri"/>
                <a:cs typeface="Calibri"/>
              </a:rPr>
              <a:t> </a:t>
            </a:r>
            <a:r>
              <a:rPr lang="en-US" sz="1200" u="none" dirty="0">
                <a:solidFill>
                  <a:srgbClr val="001F5F"/>
                </a:solidFill>
                <a:latin typeface="Calibri"/>
                <a:cs typeface="Calibri"/>
              </a:rPr>
              <a:t>help</a:t>
            </a:r>
            <a:r>
              <a:rPr lang="en-US" sz="1200" u="none" spc="20" dirty="0">
                <a:solidFill>
                  <a:srgbClr val="001F5F"/>
                </a:solidFill>
                <a:latin typeface="Calibri"/>
                <a:cs typeface="Calibri"/>
              </a:rPr>
              <a:t> </a:t>
            </a:r>
            <a:r>
              <a:rPr lang="en-US" sz="1200" b="1" u="none" dirty="0">
                <a:solidFill>
                  <a:srgbClr val="001F5F"/>
                </a:solidFill>
                <a:latin typeface="Calibri"/>
                <a:cs typeface="Calibri"/>
              </a:rPr>
              <a:t>align</a:t>
            </a:r>
            <a:r>
              <a:rPr lang="en-US" sz="1200" b="1" u="none" spc="25" dirty="0">
                <a:solidFill>
                  <a:srgbClr val="001F5F"/>
                </a:solidFill>
                <a:latin typeface="Calibri"/>
                <a:cs typeface="Calibri"/>
              </a:rPr>
              <a:t> </a:t>
            </a:r>
            <a:r>
              <a:rPr lang="en-US" sz="1200" b="1" u="none" dirty="0">
                <a:solidFill>
                  <a:srgbClr val="001F5F"/>
                </a:solidFill>
                <a:latin typeface="Calibri"/>
                <a:cs typeface="Calibri"/>
              </a:rPr>
              <a:t>industry</a:t>
            </a:r>
            <a:r>
              <a:rPr lang="en-US" sz="1200" b="1" u="none" spc="25" dirty="0">
                <a:solidFill>
                  <a:srgbClr val="001F5F"/>
                </a:solidFill>
                <a:latin typeface="Calibri"/>
                <a:cs typeface="Calibri"/>
              </a:rPr>
              <a:t> </a:t>
            </a:r>
            <a:r>
              <a:rPr lang="en-US" sz="1200" u="none" dirty="0">
                <a:solidFill>
                  <a:srgbClr val="001F5F"/>
                </a:solidFill>
                <a:latin typeface="Calibri"/>
                <a:cs typeface="Calibri"/>
              </a:rPr>
              <a:t>around</a:t>
            </a:r>
            <a:r>
              <a:rPr lang="en-US" sz="1200" u="none" spc="20" dirty="0">
                <a:solidFill>
                  <a:srgbClr val="001F5F"/>
                </a:solidFill>
                <a:latin typeface="Calibri"/>
                <a:cs typeface="Calibri"/>
              </a:rPr>
              <a:t> </a:t>
            </a:r>
            <a:r>
              <a:rPr lang="en-US" sz="1200" b="1" u="none" dirty="0">
                <a:solidFill>
                  <a:srgbClr val="001F5F"/>
                </a:solidFill>
                <a:latin typeface="Calibri"/>
                <a:cs typeface="Calibri"/>
              </a:rPr>
              <a:t>specific</a:t>
            </a:r>
            <a:r>
              <a:rPr lang="en-US" sz="1200" b="1" u="none" spc="-15" dirty="0">
                <a:solidFill>
                  <a:srgbClr val="001F5F"/>
                </a:solidFill>
                <a:latin typeface="Calibri"/>
                <a:cs typeface="Calibri"/>
              </a:rPr>
              <a:t> </a:t>
            </a:r>
            <a:r>
              <a:rPr lang="en-US" sz="1200" b="1" u="none" dirty="0">
                <a:solidFill>
                  <a:srgbClr val="001F5F"/>
                </a:solidFill>
                <a:latin typeface="Calibri"/>
                <a:cs typeface="Calibri"/>
              </a:rPr>
              <a:t>RP</a:t>
            </a:r>
            <a:r>
              <a:rPr lang="en-US" sz="1200" b="1" u="none" spc="20" dirty="0">
                <a:solidFill>
                  <a:srgbClr val="001F5F"/>
                </a:solidFill>
                <a:latin typeface="Calibri"/>
                <a:cs typeface="Calibri"/>
              </a:rPr>
              <a:t> </a:t>
            </a:r>
            <a:r>
              <a:rPr lang="en-US" sz="1200" b="1" u="none" spc="-20" dirty="0">
                <a:solidFill>
                  <a:srgbClr val="001F5F"/>
                </a:solidFill>
                <a:latin typeface="Calibri"/>
                <a:cs typeface="Calibri"/>
              </a:rPr>
              <a:t>1173 </a:t>
            </a:r>
            <a:r>
              <a:rPr lang="en-US" sz="1200" b="1" u="none" dirty="0">
                <a:solidFill>
                  <a:srgbClr val="001F5F"/>
                </a:solidFill>
                <a:latin typeface="Calibri"/>
                <a:cs typeface="Calibri"/>
              </a:rPr>
              <a:t>Requirements</a:t>
            </a:r>
            <a:r>
              <a:rPr lang="en-US" sz="1200" b="1" u="none" spc="-15" dirty="0">
                <a:solidFill>
                  <a:srgbClr val="001F5F"/>
                </a:solidFill>
                <a:latin typeface="Calibri"/>
                <a:cs typeface="Calibri"/>
              </a:rPr>
              <a:t> </a:t>
            </a:r>
            <a:r>
              <a:rPr lang="en-US" sz="1200" b="1" u="none" dirty="0">
                <a:solidFill>
                  <a:srgbClr val="001F5F"/>
                </a:solidFill>
                <a:latin typeface="Calibri"/>
                <a:cs typeface="Calibri"/>
              </a:rPr>
              <a:t>(56)</a:t>
            </a:r>
            <a:r>
              <a:rPr lang="en-US" sz="1200" b="1" u="none" spc="25" dirty="0">
                <a:solidFill>
                  <a:srgbClr val="001F5F"/>
                </a:solidFill>
                <a:latin typeface="Calibri"/>
                <a:cs typeface="Calibri"/>
              </a:rPr>
              <a:t> </a:t>
            </a:r>
            <a:r>
              <a:rPr lang="en-US" sz="1200" u="none" dirty="0">
                <a:solidFill>
                  <a:srgbClr val="001F5F"/>
                </a:solidFill>
                <a:latin typeface="Calibri"/>
                <a:cs typeface="Calibri"/>
              </a:rPr>
              <a:t>that</a:t>
            </a:r>
            <a:r>
              <a:rPr lang="en-US" sz="1200" u="none" spc="25" dirty="0">
                <a:solidFill>
                  <a:srgbClr val="001F5F"/>
                </a:solidFill>
                <a:latin typeface="Calibri"/>
                <a:cs typeface="Calibri"/>
              </a:rPr>
              <a:t> </a:t>
            </a:r>
            <a:r>
              <a:rPr lang="en-US" sz="1200" u="none" dirty="0">
                <a:solidFill>
                  <a:srgbClr val="001F5F"/>
                </a:solidFill>
                <a:latin typeface="Calibri"/>
                <a:cs typeface="Calibri"/>
              </a:rPr>
              <a:t>are</a:t>
            </a:r>
            <a:r>
              <a:rPr lang="en-US" sz="1200" u="none" spc="30" dirty="0">
                <a:solidFill>
                  <a:srgbClr val="001F5F"/>
                </a:solidFill>
                <a:latin typeface="Calibri"/>
                <a:cs typeface="Calibri"/>
              </a:rPr>
              <a:t> </a:t>
            </a:r>
            <a:r>
              <a:rPr lang="en-US" sz="1200" u="none" dirty="0">
                <a:solidFill>
                  <a:srgbClr val="001F5F"/>
                </a:solidFill>
                <a:latin typeface="Calibri"/>
                <a:cs typeface="Calibri"/>
              </a:rPr>
              <a:t>prime</a:t>
            </a:r>
            <a:r>
              <a:rPr lang="en-US" sz="1200" u="none" spc="30" dirty="0">
                <a:solidFill>
                  <a:srgbClr val="001F5F"/>
                </a:solidFill>
                <a:latin typeface="Calibri"/>
                <a:cs typeface="Calibri"/>
              </a:rPr>
              <a:t> </a:t>
            </a:r>
            <a:r>
              <a:rPr lang="en-US" sz="1200" u="none" spc="-25" dirty="0">
                <a:solidFill>
                  <a:srgbClr val="001F5F"/>
                </a:solidFill>
                <a:latin typeface="Calibri"/>
                <a:cs typeface="Calibri"/>
              </a:rPr>
              <a:t>for </a:t>
            </a:r>
            <a:r>
              <a:rPr lang="en-US" sz="1200" u="none" dirty="0">
                <a:solidFill>
                  <a:srgbClr val="001F5F"/>
                </a:solidFill>
                <a:latin typeface="Calibri"/>
                <a:cs typeface="Calibri"/>
              </a:rPr>
              <a:t>consideration</a:t>
            </a:r>
            <a:r>
              <a:rPr lang="en-US" sz="1200" u="none" spc="55" dirty="0">
                <a:solidFill>
                  <a:srgbClr val="001F5F"/>
                </a:solidFill>
                <a:latin typeface="Calibri"/>
                <a:cs typeface="Calibri"/>
              </a:rPr>
              <a:t> </a:t>
            </a:r>
            <a:r>
              <a:rPr lang="en-US" sz="1200" u="none" dirty="0">
                <a:solidFill>
                  <a:srgbClr val="001F5F"/>
                </a:solidFill>
                <a:latin typeface="Calibri"/>
                <a:cs typeface="Calibri"/>
              </a:rPr>
              <a:t>by</a:t>
            </a:r>
            <a:r>
              <a:rPr lang="en-US" sz="1200" u="none" spc="70" dirty="0">
                <a:solidFill>
                  <a:srgbClr val="001F5F"/>
                </a:solidFill>
                <a:latin typeface="Calibri"/>
                <a:cs typeface="Calibri"/>
              </a:rPr>
              <a:t> </a:t>
            </a:r>
            <a:r>
              <a:rPr lang="en-US" sz="1200" u="none" dirty="0">
                <a:solidFill>
                  <a:srgbClr val="001F5F"/>
                </a:solidFill>
                <a:latin typeface="Calibri"/>
                <a:cs typeface="Calibri"/>
              </a:rPr>
              <a:t>the</a:t>
            </a:r>
            <a:r>
              <a:rPr lang="en-US" sz="1200" u="none" spc="65" dirty="0">
                <a:solidFill>
                  <a:srgbClr val="001F5F"/>
                </a:solidFill>
                <a:latin typeface="Calibri"/>
                <a:cs typeface="Calibri"/>
              </a:rPr>
              <a:t> </a:t>
            </a:r>
            <a:r>
              <a:rPr lang="en-US" sz="1200" u="none" spc="-10" dirty="0">
                <a:solidFill>
                  <a:srgbClr val="001F5F"/>
                </a:solidFill>
                <a:latin typeface="Calibri"/>
                <a:cs typeface="Calibri"/>
              </a:rPr>
              <a:t>pipeline </a:t>
            </a:r>
            <a:r>
              <a:rPr lang="en-US" sz="1200" u="none" dirty="0">
                <a:solidFill>
                  <a:srgbClr val="001F5F"/>
                </a:solidFill>
                <a:latin typeface="Calibri"/>
                <a:cs typeface="Calibri"/>
              </a:rPr>
              <a:t>contractor/service</a:t>
            </a:r>
            <a:r>
              <a:rPr lang="en-US" sz="1200" u="none" spc="80" dirty="0">
                <a:solidFill>
                  <a:srgbClr val="001F5F"/>
                </a:solidFill>
                <a:latin typeface="Calibri"/>
                <a:cs typeface="Calibri"/>
              </a:rPr>
              <a:t> </a:t>
            </a:r>
            <a:r>
              <a:rPr lang="en-US" sz="1200" u="none" dirty="0">
                <a:solidFill>
                  <a:srgbClr val="001F5F"/>
                </a:solidFill>
                <a:latin typeface="Calibri"/>
                <a:cs typeface="Calibri"/>
              </a:rPr>
              <a:t>provider</a:t>
            </a:r>
            <a:r>
              <a:rPr lang="en-US" sz="1200" u="none" spc="90" dirty="0">
                <a:solidFill>
                  <a:srgbClr val="001F5F"/>
                </a:solidFill>
                <a:latin typeface="Calibri"/>
                <a:cs typeface="Calibri"/>
              </a:rPr>
              <a:t> </a:t>
            </a:r>
            <a:r>
              <a:rPr lang="en-US" sz="1200" u="none" spc="-10" dirty="0">
                <a:solidFill>
                  <a:srgbClr val="001F5F"/>
                </a:solidFill>
                <a:latin typeface="Calibri"/>
                <a:cs typeface="Calibri"/>
              </a:rPr>
              <a:t>community.</a:t>
            </a:r>
          </a:p>
          <a:p>
            <a:pPr marL="12065" marR="5080" indent="0">
              <a:lnSpc>
                <a:spcPct val="100800"/>
              </a:lnSpc>
              <a:spcBef>
                <a:spcPts val="95"/>
              </a:spcBef>
              <a:buFont typeface="Arial" panose="020B0604020202020204" pitchFamily="34" charset="0"/>
              <a:buNone/>
              <a:tabLst>
                <a:tab pos="577850" algn="l"/>
              </a:tabLst>
            </a:pPr>
            <a:endParaRPr lang="en-US" sz="1200" u="none" spc="-10" dirty="0">
              <a:solidFill>
                <a:srgbClr val="001F5F"/>
              </a:solidFill>
              <a:latin typeface="Calibri"/>
              <a:cs typeface="Calibri"/>
            </a:endParaRPr>
          </a:p>
          <a:p>
            <a:pPr marL="12065" marR="5080" indent="0">
              <a:lnSpc>
                <a:spcPct val="100800"/>
              </a:lnSpc>
              <a:spcBef>
                <a:spcPts val="95"/>
              </a:spcBef>
              <a:buFont typeface="Arial" panose="020B0604020202020204" pitchFamily="34" charset="0"/>
              <a:buNone/>
              <a:tabLst>
                <a:tab pos="577850" algn="l"/>
              </a:tabLst>
            </a:pPr>
            <a:endParaRPr lang="en-US" sz="1200" dirty="0">
              <a:latin typeface="Calibri"/>
              <a:cs typeface="Calibri"/>
            </a:endParaRPr>
          </a:p>
        </p:txBody>
      </p:sp>
      <p:sp>
        <p:nvSpPr>
          <p:cNvPr id="4" name="Slide Number Placeholder 3"/>
          <p:cNvSpPr>
            <a:spLocks noGrp="1"/>
          </p:cNvSpPr>
          <p:nvPr>
            <p:ph type="sldNum" sz="quarter" idx="5"/>
          </p:nvPr>
        </p:nvSpPr>
        <p:spPr/>
        <p:txBody>
          <a:bodyPr/>
          <a:lstStyle/>
          <a:p>
            <a:fld id="{7F0FCCFB-2A16-C840-8711-8CEB7BA7B276}" type="slidenum">
              <a:rPr lang="en-US" smtClean="0"/>
              <a:t>1</a:t>
            </a:fld>
            <a:endParaRPr lang="en-US" dirty="0"/>
          </a:p>
        </p:txBody>
      </p:sp>
    </p:spTree>
    <p:extLst>
      <p:ext uri="{BB962C8B-B14F-4D97-AF65-F5344CB8AC3E}">
        <p14:creationId xmlns:p14="http://schemas.microsoft.com/office/powerpoint/2010/main" val="46493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FCCFB-2A16-C840-8711-8CEB7BA7B276}" type="slidenum">
              <a:rPr lang="en-US" smtClean="0"/>
              <a:t>6</a:t>
            </a:fld>
            <a:endParaRPr lang="en-US" dirty="0"/>
          </a:p>
        </p:txBody>
      </p:sp>
    </p:spTree>
    <p:extLst>
      <p:ext uri="{BB962C8B-B14F-4D97-AF65-F5344CB8AC3E}">
        <p14:creationId xmlns:p14="http://schemas.microsoft.com/office/powerpoint/2010/main" val="1063777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FCCFB-2A16-C840-8711-8CEB7BA7B276}" type="slidenum">
              <a:rPr lang="en-US" smtClean="0"/>
              <a:t>7</a:t>
            </a:fld>
            <a:endParaRPr lang="en-US" dirty="0"/>
          </a:p>
        </p:txBody>
      </p:sp>
    </p:spTree>
    <p:extLst>
      <p:ext uri="{BB962C8B-B14F-4D97-AF65-F5344CB8AC3E}">
        <p14:creationId xmlns:p14="http://schemas.microsoft.com/office/powerpoint/2010/main" val="3925087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6.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ight Title: NoIm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FD51D9BB-731D-5E8F-1165-19288FBD58C2}"/>
              </a:ext>
            </a:extLst>
          </p:cNvPr>
          <p:cNvSpPr/>
          <p:nvPr userDrawn="1"/>
        </p:nvSpPr>
        <p:spPr>
          <a:xfrm>
            <a:off x="0" y="0"/>
            <a:ext cx="11942618" cy="6858000"/>
          </a:xfrm>
          <a:custGeom>
            <a:avLst/>
            <a:gdLst>
              <a:gd name="connsiteX0" fmla="*/ 0 w 11942618"/>
              <a:gd name="connsiteY0" fmla="*/ 0 h 6858000"/>
              <a:gd name="connsiteX1" fmla="*/ 11166537 w 11942618"/>
              <a:gd name="connsiteY1" fmla="*/ 0 h 6858000"/>
              <a:gd name="connsiteX2" fmla="*/ 11261391 w 11942618"/>
              <a:gd name="connsiteY2" fmla="*/ 209813 h 6858000"/>
              <a:gd name="connsiteX3" fmla="*/ 11942618 w 11942618"/>
              <a:gd name="connsiteY3" fmla="*/ 3584049 h 6858000"/>
              <a:gd name="connsiteX4" fmla="*/ 11416606 w 11942618"/>
              <a:gd name="connsiteY4" fmla="*/ 6564628 h 6858000"/>
              <a:gd name="connsiteX5" fmla="*/ 11300933 w 11942618"/>
              <a:gd name="connsiteY5" fmla="*/ 6858000 h 6858000"/>
              <a:gd name="connsiteX6" fmla="*/ 0 w 119426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2618" h="6858000">
                <a:moveTo>
                  <a:pt x="0" y="0"/>
                </a:moveTo>
                <a:lnTo>
                  <a:pt x="11166537" y="0"/>
                </a:lnTo>
                <a:lnTo>
                  <a:pt x="11261391" y="209813"/>
                </a:lnTo>
                <a:cubicBezTo>
                  <a:pt x="11700050" y="1246918"/>
                  <a:pt x="11942618" y="2387156"/>
                  <a:pt x="11942618" y="3584049"/>
                </a:cubicBezTo>
                <a:cubicBezTo>
                  <a:pt x="11942618" y="4631331"/>
                  <a:pt x="11756902" y="5635236"/>
                  <a:pt x="11416606" y="6564628"/>
                </a:cubicBezTo>
                <a:lnTo>
                  <a:pt x="11300933" y="6858000"/>
                </a:lnTo>
                <a:lnTo>
                  <a:pt x="0" y="6858000"/>
                </a:lnTo>
                <a:close/>
              </a:path>
            </a:pathLst>
          </a:custGeom>
          <a:gradFill>
            <a:gsLst>
              <a:gs pos="0">
                <a:schemeClr val="accent3">
                  <a:lumMod val="60000"/>
                  <a:lumOff val="40000"/>
                  <a:alpha val="7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D0E3C09C-C679-2167-9C0E-C590942B91A7}"/>
              </a:ext>
            </a:extLst>
          </p:cNvPr>
          <p:cNvSpPr/>
          <p:nvPr userDrawn="1"/>
        </p:nvSpPr>
        <p:spPr>
          <a:xfrm>
            <a:off x="0" y="0"/>
            <a:ext cx="7426036" cy="6858000"/>
          </a:xfrm>
          <a:custGeom>
            <a:avLst/>
            <a:gdLst>
              <a:gd name="connsiteX0" fmla="*/ 1178468 w 7426036"/>
              <a:gd name="connsiteY0" fmla="*/ 0 h 6858000"/>
              <a:gd name="connsiteX1" fmla="*/ 5369435 w 7426036"/>
              <a:gd name="connsiteY1" fmla="*/ 0 h 6858000"/>
              <a:gd name="connsiteX2" fmla="*/ 5426958 w 7426036"/>
              <a:gd name="connsiteY2" fmla="*/ 33075 h 6858000"/>
              <a:gd name="connsiteX3" fmla="*/ 7426036 w 7426036"/>
              <a:gd name="connsiteY3" fmla="*/ 3584049 h 6858000"/>
              <a:gd name="connsiteX4" fmla="*/ 5915063 w 7426036"/>
              <a:gd name="connsiteY4" fmla="*/ 6788000 h 6858000"/>
              <a:gd name="connsiteX5" fmla="*/ 5825986 w 7426036"/>
              <a:gd name="connsiteY5" fmla="*/ 6858000 h 6858000"/>
              <a:gd name="connsiteX6" fmla="*/ 721916 w 7426036"/>
              <a:gd name="connsiteY6" fmla="*/ 6858000 h 6858000"/>
              <a:gd name="connsiteX7" fmla="*/ 632840 w 7426036"/>
              <a:gd name="connsiteY7" fmla="*/ 6788000 h 6858000"/>
              <a:gd name="connsiteX8" fmla="*/ 70001 w 7426036"/>
              <a:gd name="connsiteY8" fmla="*/ 6225161 h 6858000"/>
              <a:gd name="connsiteX9" fmla="*/ 0 w 7426036"/>
              <a:gd name="connsiteY9" fmla="*/ 6131550 h 6858000"/>
              <a:gd name="connsiteX10" fmla="*/ 0 w 7426036"/>
              <a:gd name="connsiteY10" fmla="*/ 1036548 h 6858000"/>
              <a:gd name="connsiteX11" fmla="*/ 70001 w 7426036"/>
              <a:gd name="connsiteY11" fmla="*/ 942938 h 6858000"/>
              <a:gd name="connsiteX12" fmla="*/ 1120944 w 7426036"/>
              <a:gd name="connsiteY12" fmla="*/ 33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6036" h="6858000">
                <a:moveTo>
                  <a:pt x="1178468" y="0"/>
                </a:moveTo>
                <a:lnTo>
                  <a:pt x="5369435" y="0"/>
                </a:lnTo>
                <a:lnTo>
                  <a:pt x="5426958" y="33075"/>
                </a:lnTo>
                <a:cubicBezTo>
                  <a:pt x="6625453" y="761298"/>
                  <a:pt x="7426036" y="2079181"/>
                  <a:pt x="7426036" y="3584049"/>
                </a:cubicBezTo>
                <a:cubicBezTo>
                  <a:pt x="7426036" y="4873937"/>
                  <a:pt x="6837852" y="6026446"/>
                  <a:pt x="5915063" y="6788000"/>
                </a:cubicBezTo>
                <a:lnTo>
                  <a:pt x="5825986" y="6858000"/>
                </a:lnTo>
                <a:lnTo>
                  <a:pt x="721916" y="6858000"/>
                </a:lnTo>
                <a:lnTo>
                  <a:pt x="632840" y="6788000"/>
                </a:lnTo>
                <a:cubicBezTo>
                  <a:pt x="427775" y="6618766"/>
                  <a:pt x="239235" y="6430225"/>
                  <a:pt x="70001" y="6225161"/>
                </a:cubicBezTo>
                <a:lnTo>
                  <a:pt x="0" y="6131550"/>
                </a:lnTo>
                <a:lnTo>
                  <a:pt x="0" y="1036548"/>
                </a:lnTo>
                <a:lnTo>
                  <a:pt x="70001" y="942938"/>
                </a:lnTo>
                <a:cubicBezTo>
                  <a:pt x="366160" y="584075"/>
                  <a:pt x="721446" y="275816"/>
                  <a:pt x="1120944" y="33075"/>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8733AF0F-55DE-9A3B-7081-91FE72D7B17C}"/>
              </a:ext>
            </a:extLst>
          </p:cNvPr>
          <p:cNvPicPr>
            <a:picLocks noChangeAspect="1"/>
          </p:cNvPicPr>
          <p:nvPr userDrawn="1"/>
        </p:nvPicPr>
        <p:blipFill>
          <a:blip r:embed="rId2">
            <a:alphaModFix amt="15000"/>
          </a:blip>
          <a:stretch>
            <a:fillRect/>
          </a:stretch>
        </p:blipFill>
        <p:spPr>
          <a:xfrm>
            <a:off x="7366000" y="3263900"/>
            <a:ext cx="4826000" cy="3594100"/>
          </a:xfrm>
          <a:prstGeom prst="rect">
            <a:avLst/>
          </a:prstGeom>
        </p:spPr>
      </p:pic>
      <p:sp>
        <p:nvSpPr>
          <p:cNvPr id="6" name="Title 1">
            <a:extLst>
              <a:ext uri="{FF2B5EF4-FFF2-40B4-BE49-F238E27FC236}">
                <a16:creationId xmlns:a16="http://schemas.microsoft.com/office/drawing/2014/main" id="{60FD638C-B120-032C-A059-F5A71D419D48}"/>
              </a:ext>
            </a:extLst>
          </p:cNvPr>
          <p:cNvSpPr>
            <a:spLocks noGrp="1"/>
          </p:cNvSpPr>
          <p:nvPr>
            <p:ph type="ctrTitle"/>
          </p:nvPr>
        </p:nvSpPr>
        <p:spPr>
          <a:xfrm>
            <a:off x="952982" y="776705"/>
            <a:ext cx="10286036" cy="2387600"/>
          </a:xfrm>
          <a:prstGeom prst="rect">
            <a:avLst/>
          </a:prstGeom>
        </p:spPr>
        <p:txBody>
          <a:bodyPr anchor="b"/>
          <a:lstStyle>
            <a:lvl1pPr algn="ctr">
              <a:defRPr sz="5000" b="1" i="0">
                <a:latin typeface="Calibri" panose="020F0502020204030204" pitchFamily="34" charset="0"/>
                <a:cs typeface="Calibri" panose="020F0502020204030204" pitchFamily="34" charset="0"/>
              </a:defRPr>
            </a:lvl1pPr>
          </a:lstStyle>
          <a:p>
            <a:r>
              <a:rPr lang="en-US" dirty="0"/>
              <a:t>Click to edit Master title</a:t>
            </a:r>
          </a:p>
        </p:txBody>
      </p:sp>
      <p:sp>
        <p:nvSpPr>
          <p:cNvPr id="7" name="Subtitle 2">
            <a:extLst>
              <a:ext uri="{FF2B5EF4-FFF2-40B4-BE49-F238E27FC236}">
                <a16:creationId xmlns:a16="http://schemas.microsoft.com/office/drawing/2014/main" id="{77331DBE-FFFA-0451-E262-9C838D2E4BFD}"/>
              </a:ext>
            </a:extLst>
          </p:cNvPr>
          <p:cNvSpPr>
            <a:spLocks noGrp="1"/>
          </p:cNvSpPr>
          <p:nvPr>
            <p:ph type="subTitle" idx="1" hasCustomPrompt="1"/>
          </p:nvPr>
        </p:nvSpPr>
        <p:spPr>
          <a:xfrm>
            <a:off x="952981" y="3456613"/>
            <a:ext cx="10286038" cy="1655762"/>
          </a:xfrm>
          <a:prstGeom prst="rect">
            <a:avLst/>
          </a:prstGeom>
        </p:spPr>
        <p:txBody>
          <a:bodyPr/>
          <a:lstStyle>
            <a:lvl1pPr marL="0" indent="0" algn="ctr">
              <a:buNone/>
              <a:defRPr sz="2400" b="1" i="0">
                <a:solidFill>
                  <a:schemeClr val="accent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cxnSp>
        <p:nvCxnSpPr>
          <p:cNvPr id="9" name="Straight Connector 8">
            <a:extLst>
              <a:ext uri="{FF2B5EF4-FFF2-40B4-BE49-F238E27FC236}">
                <a16:creationId xmlns:a16="http://schemas.microsoft.com/office/drawing/2014/main" id="{66A5AC1F-57D2-747F-06EE-550A65D6D68E}"/>
              </a:ext>
            </a:extLst>
          </p:cNvPr>
          <p:cNvCxnSpPr/>
          <p:nvPr userDrawn="1"/>
        </p:nvCxnSpPr>
        <p:spPr>
          <a:xfrm>
            <a:off x="5913437" y="3295334"/>
            <a:ext cx="365125"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2EFCC3E-22E4-38BE-C1AF-2F548E9ED72C}"/>
              </a:ext>
            </a:extLst>
          </p:cNvPr>
          <p:cNvPicPr>
            <a:picLocks noChangeAspect="1"/>
          </p:cNvPicPr>
          <p:nvPr userDrawn="1"/>
        </p:nvPicPr>
        <p:blipFill>
          <a:blip r:embed="rId3"/>
          <a:stretch>
            <a:fillRect/>
          </a:stretch>
        </p:blipFill>
        <p:spPr>
          <a:xfrm>
            <a:off x="5109731" y="5910781"/>
            <a:ext cx="1972538" cy="522222"/>
          </a:xfrm>
          <a:prstGeom prst="rect">
            <a:avLst/>
          </a:prstGeom>
        </p:spPr>
      </p:pic>
    </p:spTree>
    <p:extLst>
      <p:ext uri="{BB962C8B-B14F-4D97-AF65-F5344CB8AC3E}">
        <p14:creationId xmlns:p14="http://schemas.microsoft.com/office/powerpoint/2010/main" val="173815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ight Content: Gray Circles">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174CCFD-DE5B-E3A9-8736-B2768389F315}"/>
              </a:ext>
            </a:extLst>
          </p:cNvPr>
          <p:cNvSpPr/>
          <p:nvPr userDrawn="1"/>
        </p:nvSpPr>
        <p:spPr>
          <a:xfrm>
            <a:off x="0" y="0"/>
            <a:ext cx="11861800" cy="6858000"/>
          </a:xfrm>
          <a:custGeom>
            <a:avLst/>
            <a:gdLst>
              <a:gd name="connsiteX0" fmla="*/ 0 w 11861800"/>
              <a:gd name="connsiteY0" fmla="*/ 0 h 6858000"/>
              <a:gd name="connsiteX1" fmla="*/ 11001122 w 11861800"/>
              <a:gd name="connsiteY1" fmla="*/ 0 h 6858000"/>
              <a:gd name="connsiteX2" fmla="*/ 11146359 w 11861800"/>
              <a:gd name="connsiteY2" fmla="*/ 283571 h 6858000"/>
              <a:gd name="connsiteX3" fmla="*/ 11861800 w 11861800"/>
              <a:gd name="connsiteY3" fmla="*/ 3429000 h 6858000"/>
              <a:gd name="connsiteX4" fmla="*/ 11146359 w 11861800"/>
              <a:gd name="connsiteY4" fmla="*/ 6574429 h 6858000"/>
              <a:gd name="connsiteX5" fmla="*/ 11001122 w 11861800"/>
              <a:gd name="connsiteY5" fmla="*/ 6858000 h 6858000"/>
              <a:gd name="connsiteX6" fmla="*/ 0 w 118618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1800" h="6858000">
                <a:moveTo>
                  <a:pt x="0" y="0"/>
                </a:moveTo>
                <a:lnTo>
                  <a:pt x="11001122" y="0"/>
                </a:lnTo>
                <a:lnTo>
                  <a:pt x="11146359" y="283571"/>
                </a:lnTo>
                <a:cubicBezTo>
                  <a:pt x="11604857" y="1235111"/>
                  <a:pt x="11861800" y="2302049"/>
                  <a:pt x="11861800" y="3429000"/>
                </a:cubicBezTo>
                <a:cubicBezTo>
                  <a:pt x="11861800" y="4555951"/>
                  <a:pt x="11604857" y="5622890"/>
                  <a:pt x="11146359" y="6574429"/>
                </a:cubicBezTo>
                <a:lnTo>
                  <a:pt x="11001122" y="6858000"/>
                </a:lnTo>
                <a:lnTo>
                  <a:pt x="0" y="6858000"/>
                </a:lnTo>
                <a:close/>
              </a:path>
            </a:pathLst>
          </a:custGeom>
          <a:gradFill>
            <a:gsLst>
              <a:gs pos="100000">
                <a:schemeClr val="bg1">
                  <a:lumMod val="85000"/>
                </a:schemeClr>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82FA175D-5588-109A-7CA9-C27AA7C354DA}"/>
              </a:ext>
            </a:extLst>
          </p:cNvPr>
          <p:cNvSpPr/>
          <p:nvPr userDrawn="1"/>
        </p:nvSpPr>
        <p:spPr>
          <a:xfrm>
            <a:off x="0" y="0"/>
            <a:ext cx="10985254" cy="6858000"/>
          </a:xfrm>
          <a:custGeom>
            <a:avLst/>
            <a:gdLst>
              <a:gd name="connsiteX0" fmla="*/ 0 w 10985254"/>
              <a:gd name="connsiteY0" fmla="*/ 0 h 6858000"/>
              <a:gd name="connsiteX1" fmla="*/ 9983944 w 10985254"/>
              <a:gd name="connsiteY1" fmla="*/ 0 h 6858000"/>
              <a:gd name="connsiteX2" fmla="*/ 10061795 w 10985254"/>
              <a:gd name="connsiteY2" fmla="*/ 121436 h 6858000"/>
              <a:gd name="connsiteX3" fmla="*/ 10985254 w 10985254"/>
              <a:gd name="connsiteY3" fmla="*/ 3429000 h 6858000"/>
              <a:gd name="connsiteX4" fmla="*/ 10061795 w 10985254"/>
              <a:gd name="connsiteY4" fmla="*/ 6736564 h 6858000"/>
              <a:gd name="connsiteX5" fmla="*/ 9983944 w 10985254"/>
              <a:gd name="connsiteY5" fmla="*/ 6858000 h 6858000"/>
              <a:gd name="connsiteX6" fmla="*/ 0 w 109852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5254" h="6858000">
                <a:moveTo>
                  <a:pt x="0" y="0"/>
                </a:moveTo>
                <a:lnTo>
                  <a:pt x="9983944" y="0"/>
                </a:lnTo>
                <a:lnTo>
                  <a:pt x="10061795" y="121436"/>
                </a:lnTo>
                <a:cubicBezTo>
                  <a:pt x="10647799" y="1085869"/>
                  <a:pt x="10985254" y="2218026"/>
                  <a:pt x="10985254" y="3429000"/>
                </a:cubicBezTo>
                <a:cubicBezTo>
                  <a:pt x="10985254" y="4639974"/>
                  <a:pt x="10647799" y="5772131"/>
                  <a:pt x="10061795" y="6736564"/>
                </a:cubicBezTo>
                <a:lnTo>
                  <a:pt x="9983944" y="6858000"/>
                </a:lnTo>
                <a:lnTo>
                  <a:pt x="0" y="6858000"/>
                </a:lnTo>
                <a:close/>
              </a:path>
            </a:pathLst>
          </a:custGeom>
          <a:gradFill>
            <a:gsLst>
              <a:gs pos="100000">
                <a:schemeClr val="bg1">
                  <a:lumMod val="85000"/>
                </a:schemeClr>
              </a:gs>
              <a:gs pos="0">
                <a:schemeClr val="bg1"/>
              </a:gs>
            </a:gsLst>
            <a:lin ang="16200000" scaled="0"/>
          </a:gradFill>
          <a:ln>
            <a:noFill/>
          </a:ln>
          <a:effectLst>
            <a:outerShdw blurRad="635000" algn="ctr"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C5A659-0764-CEBB-015A-A3F990F20746}"/>
              </a:ext>
            </a:extLst>
          </p:cNvPr>
          <p:cNvSpPr>
            <a:spLocks noGrp="1"/>
          </p:cNvSpPr>
          <p:nvPr>
            <p:ph type="title"/>
          </p:nvPr>
        </p:nvSpPr>
        <p:spPr>
          <a:xfrm>
            <a:off x="479749" y="574003"/>
            <a:ext cx="9756451" cy="493909"/>
          </a:xfrm>
          <a:prstGeom prst="rect">
            <a:avLst/>
          </a:prstGeom>
        </p:spPr>
        <p:txBody>
          <a:bodyPr/>
          <a:lstStyle>
            <a:lvl1pPr>
              <a:defRPr sz="4500"/>
            </a:lvl1pPr>
          </a:lstStyle>
          <a:p>
            <a:r>
              <a:rPr lang="en-US"/>
              <a:t>Click to edit Master title style</a:t>
            </a:r>
          </a:p>
        </p:txBody>
      </p:sp>
      <p:sp>
        <p:nvSpPr>
          <p:cNvPr id="3" name="Content Placeholder 2">
            <a:extLst>
              <a:ext uri="{FF2B5EF4-FFF2-40B4-BE49-F238E27FC236}">
                <a16:creationId xmlns:a16="http://schemas.microsoft.com/office/drawing/2014/main" id="{D0B441DE-1556-FB8D-6BB1-986D38C1BB03}"/>
              </a:ext>
            </a:extLst>
          </p:cNvPr>
          <p:cNvSpPr>
            <a:spLocks noGrp="1"/>
          </p:cNvSpPr>
          <p:nvPr>
            <p:ph idx="1"/>
          </p:nvPr>
        </p:nvSpPr>
        <p:spPr>
          <a:xfrm>
            <a:off x="479749" y="1373449"/>
            <a:ext cx="9756451" cy="4351338"/>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3BBDE2BC-0BDA-29C0-5CA4-B6225CA91F5C}"/>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584F447-C3DD-D223-DFB6-86F24B3E5FC6}"/>
              </a:ext>
            </a:extLst>
          </p:cNvPr>
          <p:cNvPicPr>
            <a:picLocks noChangeAspect="1"/>
          </p:cNvPicPr>
          <p:nvPr userDrawn="1"/>
        </p:nvPicPr>
        <p:blipFill>
          <a:blip r:embed="rId2"/>
          <a:stretch>
            <a:fillRect/>
          </a:stretch>
        </p:blipFill>
        <p:spPr>
          <a:xfrm>
            <a:off x="473336" y="6346779"/>
            <a:ext cx="1143000" cy="302605"/>
          </a:xfrm>
          <a:prstGeom prst="rect">
            <a:avLst/>
          </a:prstGeom>
        </p:spPr>
      </p:pic>
    </p:spTree>
    <p:extLst>
      <p:ext uri="{BB962C8B-B14F-4D97-AF65-F5344CB8AC3E}">
        <p14:creationId xmlns:p14="http://schemas.microsoft.com/office/powerpoint/2010/main" val="3748690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ight Content: Red Hairline Circle">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3CA1F29A-6897-1D37-A594-2672EF3A1FF4}"/>
              </a:ext>
            </a:extLst>
          </p:cNvPr>
          <p:cNvSpPr/>
          <p:nvPr userDrawn="1"/>
        </p:nvSpPr>
        <p:spPr>
          <a:xfrm>
            <a:off x="1" y="0"/>
            <a:ext cx="8458201" cy="6346780"/>
          </a:xfrm>
          <a:custGeom>
            <a:avLst/>
            <a:gdLst>
              <a:gd name="connsiteX0" fmla="*/ 0 w 8458201"/>
              <a:gd name="connsiteY0" fmla="*/ 0 h 6346780"/>
              <a:gd name="connsiteX1" fmla="*/ 8278009 w 8458201"/>
              <a:gd name="connsiteY1" fmla="*/ 0 h 6346780"/>
              <a:gd name="connsiteX2" fmla="*/ 8300318 w 8458201"/>
              <a:gd name="connsiteY2" fmla="*/ 78562 h 6346780"/>
              <a:gd name="connsiteX3" fmla="*/ 8458201 w 8458201"/>
              <a:gd name="connsiteY3" fmla="*/ 1331867 h 6346780"/>
              <a:gd name="connsiteX4" fmla="*/ 3443288 w 8458201"/>
              <a:gd name="connsiteY4" fmla="*/ 6346780 h 6346780"/>
              <a:gd name="connsiteX5" fmla="*/ 71374 w 8458201"/>
              <a:gd name="connsiteY5" fmla="*/ 5043997 h 6346780"/>
              <a:gd name="connsiteX6" fmla="*/ 0 w 8458201"/>
              <a:gd name="connsiteY6" fmla="*/ 4975948 h 63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8201" h="6346780">
                <a:moveTo>
                  <a:pt x="0" y="0"/>
                </a:moveTo>
                <a:lnTo>
                  <a:pt x="8278009" y="0"/>
                </a:lnTo>
                <a:lnTo>
                  <a:pt x="8300318" y="78562"/>
                </a:lnTo>
                <a:cubicBezTo>
                  <a:pt x="8403385" y="479151"/>
                  <a:pt x="8458201" y="899108"/>
                  <a:pt x="8458201" y="1331867"/>
                </a:cubicBezTo>
                <a:cubicBezTo>
                  <a:pt x="8458201" y="4101527"/>
                  <a:pt x="6212948" y="6346780"/>
                  <a:pt x="3443288" y="6346780"/>
                </a:cubicBezTo>
                <a:cubicBezTo>
                  <a:pt x="2145010" y="6346780"/>
                  <a:pt x="961958" y="5853438"/>
                  <a:pt x="71374" y="5043997"/>
                </a:cubicBezTo>
                <a:lnTo>
                  <a:pt x="0" y="4975948"/>
                </a:lnTo>
                <a:close/>
              </a:path>
            </a:pathLst>
          </a:custGeom>
          <a:gradFill>
            <a:gsLst>
              <a:gs pos="100000">
                <a:schemeClr val="accent4"/>
              </a:gs>
              <a:gs pos="0">
                <a:schemeClr val="accent4">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8D0E2460-D4B8-A0F6-8D69-7DFD4DF519ED}"/>
              </a:ext>
            </a:extLst>
          </p:cNvPr>
          <p:cNvSpPr/>
          <p:nvPr userDrawn="1"/>
        </p:nvSpPr>
        <p:spPr>
          <a:xfrm>
            <a:off x="1" y="0"/>
            <a:ext cx="8413051" cy="6301630"/>
          </a:xfrm>
          <a:custGeom>
            <a:avLst/>
            <a:gdLst>
              <a:gd name="connsiteX0" fmla="*/ 0 w 8413051"/>
              <a:gd name="connsiteY0" fmla="*/ 0 h 6301630"/>
              <a:gd name="connsiteX1" fmla="*/ 8231077 w 8413051"/>
              <a:gd name="connsiteY1" fmla="*/ 0 h 6301630"/>
              <a:gd name="connsiteX2" fmla="*/ 8256590 w 8413051"/>
              <a:gd name="connsiteY2" fmla="*/ 89845 h 6301630"/>
              <a:gd name="connsiteX3" fmla="*/ 8413051 w 8413051"/>
              <a:gd name="connsiteY3" fmla="*/ 1331866 h 6301630"/>
              <a:gd name="connsiteX4" fmla="*/ 3443287 w 8413051"/>
              <a:gd name="connsiteY4" fmla="*/ 6301630 h 6301630"/>
              <a:gd name="connsiteX5" fmla="*/ 101730 w 8413051"/>
              <a:gd name="connsiteY5" fmla="*/ 5010576 h 6301630"/>
              <a:gd name="connsiteX6" fmla="*/ 0 w 8413051"/>
              <a:gd name="connsiteY6" fmla="*/ 4913585 h 63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3051" h="6301630">
                <a:moveTo>
                  <a:pt x="0" y="0"/>
                </a:moveTo>
                <a:lnTo>
                  <a:pt x="8231077" y="0"/>
                </a:lnTo>
                <a:lnTo>
                  <a:pt x="8256590" y="89845"/>
                </a:lnTo>
                <a:cubicBezTo>
                  <a:pt x="8358729" y="486827"/>
                  <a:pt x="8413051" y="903003"/>
                  <a:pt x="8413051" y="1331866"/>
                </a:cubicBezTo>
                <a:cubicBezTo>
                  <a:pt x="8413051" y="4076591"/>
                  <a:pt x="6188012" y="6301630"/>
                  <a:pt x="3443287" y="6301630"/>
                </a:cubicBezTo>
                <a:cubicBezTo>
                  <a:pt x="2156697" y="6301630"/>
                  <a:pt x="984296" y="5812730"/>
                  <a:pt x="101730" y="5010576"/>
                </a:cubicBezTo>
                <a:lnTo>
                  <a:pt x="0" y="491358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EEFA9F41-F454-8291-1CE9-D758F607B7F9}"/>
              </a:ext>
            </a:extLst>
          </p:cNvPr>
          <p:cNvPicPr>
            <a:picLocks noChangeAspect="1"/>
          </p:cNvPicPr>
          <p:nvPr userDrawn="1"/>
        </p:nvPicPr>
        <p:blipFill>
          <a:blip r:embed="rId2"/>
          <a:stretch>
            <a:fillRect/>
          </a:stretch>
        </p:blipFill>
        <p:spPr>
          <a:xfrm>
            <a:off x="473336" y="6346779"/>
            <a:ext cx="1143000" cy="302605"/>
          </a:xfrm>
          <a:prstGeom prst="rect">
            <a:avLst/>
          </a:prstGeom>
        </p:spPr>
      </p:pic>
      <p:sp>
        <p:nvSpPr>
          <p:cNvPr id="12" name="TextBox 11">
            <a:extLst>
              <a:ext uri="{FF2B5EF4-FFF2-40B4-BE49-F238E27FC236}">
                <a16:creationId xmlns:a16="http://schemas.microsoft.com/office/drawing/2014/main" id="{6DDEA79A-0A2A-992F-E772-825671B7883B}"/>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B54E58A7-D261-94AA-2BE8-B0AEBCE75530}"/>
              </a:ext>
            </a:extLst>
          </p:cNvPr>
          <p:cNvSpPr>
            <a:spLocks noGrp="1"/>
          </p:cNvSpPr>
          <p:nvPr>
            <p:ph type="title"/>
          </p:nvPr>
        </p:nvSpPr>
        <p:spPr>
          <a:xfrm>
            <a:off x="479749" y="574003"/>
            <a:ext cx="5278114" cy="1331930"/>
          </a:xfrm>
          <a:prstGeom prst="rect">
            <a:avLst/>
          </a:prstGeom>
        </p:spPr>
        <p:txBody>
          <a:bodyPr/>
          <a:lstStyle>
            <a:lvl1pPr>
              <a:defRPr sz="4500"/>
            </a:lvl1pPr>
          </a:lstStyle>
          <a:p>
            <a:r>
              <a:rPr lang="en-US" dirty="0"/>
              <a:t>Click to edit Master title style</a:t>
            </a:r>
          </a:p>
        </p:txBody>
      </p:sp>
      <p:sp>
        <p:nvSpPr>
          <p:cNvPr id="4" name="Content Placeholder 2">
            <a:extLst>
              <a:ext uri="{FF2B5EF4-FFF2-40B4-BE49-F238E27FC236}">
                <a16:creationId xmlns:a16="http://schemas.microsoft.com/office/drawing/2014/main" id="{3846FC34-D909-2527-C3E9-EDE6F160D1C7}"/>
              </a:ext>
            </a:extLst>
          </p:cNvPr>
          <p:cNvSpPr>
            <a:spLocks noGrp="1"/>
          </p:cNvSpPr>
          <p:nvPr>
            <p:ph idx="1"/>
          </p:nvPr>
        </p:nvSpPr>
        <p:spPr>
          <a:xfrm>
            <a:off x="479749" y="2114549"/>
            <a:ext cx="5278114" cy="3610237"/>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43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ight Content: 3 Big Ideas">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9BEFBCC-5EE5-73EB-3515-F8DC66719DBF}"/>
              </a:ext>
            </a:extLst>
          </p:cNvPr>
          <p:cNvSpPr/>
          <p:nvPr userDrawn="1"/>
        </p:nvSpPr>
        <p:spPr>
          <a:xfrm>
            <a:off x="1" y="0"/>
            <a:ext cx="10037135" cy="6858000"/>
          </a:xfrm>
          <a:custGeom>
            <a:avLst/>
            <a:gdLst>
              <a:gd name="connsiteX0" fmla="*/ 0 w 10037135"/>
              <a:gd name="connsiteY0" fmla="*/ 0 h 6858000"/>
              <a:gd name="connsiteX1" fmla="*/ 9360907 w 10037135"/>
              <a:gd name="connsiteY1" fmla="*/ 0 h 6858000"/>
              <a:gd name="connsiteX2" fmla="*/ 9489577 w 10037135"/>
              <a:gd name="connsiteY2" fmla="*/ 326337 h 6858000"/>
              <a:gd name="connsiteX3" fmla="*/ 10037135 w 10037135"/>
              <a:gd name="connsiteY3" fmla="*/ 3428999 h 6858000"/>
              <a:gd name="connsiteX4" fmla="*/ 9489577 w 10037135"/>
              <a:gd name="connsiteY4" fmla="*/ 6531661 h 6858000"/>
              <a:gd name="connsiteX5" fmla="*/ 9360906 w 10037135"/>
              <a:gd name="connsiteY5" fmla="*/ 6858000 h 6858000"/>
              <a:gd name="connsiteX6" fmla="*/ 0 w 1003713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7135" h="6858000">
                <a:moveTo>
                  <a:pt x="0" y="0"/>
                </a:moveTo>
                <a:lnTo>
                  <a:pt x="9360907" y="0"/>
                </a:lnTo>
                <a:lnTo>
                  <a:pt x="9489577" y="326337"/>
                </a:lnTo>
                <a:cubicBezTo>
                  <a:pt x="9843812" y="1293797"/>
                  <a:pt x="10037135" y="2338821"/>
                  <a:pt x="10037135" y="3428999"/>
                </a:cubicBezTo>
                <a:cubicBezTo>
                  <a:pt x="10037135" y="4519177"/>
                  <a:pt x="9843812" y="5564202"/>
                  <a:pt x="9489577" y="6531661"/>
                </a:cubicBezTo>
                <a:lnTo>
                  <a:pt x="9360906" y="6858000"/>
                </a:lnTo>
                <a:lnTo>
                  <a:pt x="0" y="6858000"/>
                </a:lnTo>
                <a:close/>
              </a:path>
            </a:pathLst>
          </a:custGeom>
          <a:gradFill>
            <a:gsLst>
              <a:gs pos="100000">
                <a:schemeClr val="bg1">
                  <a:lumMod val="95000"/>
                </a:schemeClr>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4A4A69FD-0751-D942-0EAE-BDB3C757B13B}"/>
              </a:ext>
            </a:extLst>
          </p:cNvPr>
          <p:cNvSpPr/>
          <p:nvPr userDrawn="1"/>
        </p:nvSpPr>
        <p:spPr>
          <a:xfrm>
            <a:off x="1" y="0"/>
            <a:ext cx="7591647" cy="6858000"/>
          </a:xfrm>
          <a:custGeom>
            <a:avLst/>
            <a:gdLst>
              <a:gd name="connsiteX0" fmla="*/ 0 w 7591647"/>
              <a:gd name="connsiteY0" fmla="*/ 0 h 6858000"/>
              <a:gd name="connsiteX1" fmla="*/ 6622471 w 7591647"/>
              <a:gd name="connsiteY1" fmla="*/ 0 h 6858000"/>
              <a:gd name="connsiteX2" fmla="*/ 6643398 w 7591647"/>
              <a:gd name="connsiteY2" fmla="*/ 32642 h 6858000"/>
              <a:gd name="connsiteX3" fmla="*/ 7591647 w 7591647"/>
              <a:gd name="connsiteY3" fmla="*/ 3428999 h 6858000"/>
              <a:gd name="connsiteX4" fmla="*/ 6643398 w 7591647"/>
              <a:gd name="connsiteY4" fmla="*/ 6825356 h 6858000"/>
              <a:gd name="connsiteX5" fmla="*/ 6622470 w 7591647"/>
              <a:gd name="connsiteY5" fmla="*/ 6858000 h 6858000"/>
              <a:gd name="connsiteX6" fmla="*/ 0 w 75916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647" h="6858000">
                <a:moveTo>
                  <a:pt x="0" y="0"/>
                </a:moveTo>
                <a:lnTo>
                  <a:pt x="6622471" y="0"/>
                </a:lnTo>
                <a:lnTo>
                  <a:pt x="6643398" y="32642"/>
                </a:lnTo>
                <a:cubicBezTo>
                  <a:pt x="7245133" y="1022966"/>
                  <a:pt x="7591647" y="2185516"/>
                  <a:pt x="7591647" y="3428999"/>
                </a:cubicBezTo>
                <a:cubicBezTo>
                  <a:pt x="7591647" y="4672482"/>
                  <a:pt x="7245133" y="5835032"/>
                  <a:pt x="6643398" y="6825356"/>
                </a:cubicBezTo>
                <a:lnTo>
                  <a:pt x="662247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74CC6B04-CAA0-167F-DFB6-E9D5969D4701}"/>
              </a:ext>
            </a:extLst>
          </p:cNvPr>
          <p:cNvSpPr/>
          <p:nvPr userDrawn="1"/>
        </p:nvSpPr>
        <p:spPr>
          <a:xfrm>
            <a:off x="0" y="0"/>
            <a:ext cx="5380074" cy="6858000"/>
          </a:xfrm>
          <a:custGeom>
            <a:avLst/>
            <a:gdLst>
              <a:gd name="connsiteX0" fmla="*/ 0 w 5380074"/>
              <a:gd name="connsiteY0" fmla="*/ 0 h 6858000"/>
              <a:gd name="connsiteX1" fmla="*/ 3695917 w 5380074"/>
              <a:gd name="connsiteY1" fmla="*/ 0 h 6858000"/>
              <a:gd name="connsiteX2" fmla="*/ 3802450 w 5380074"/>
              <a:gd name="connsiteY2" fmla="*/ 83719 h 6858000"/>
              <a:gd name="connsiteX3" fmla="*/ 5380074 w 5380074"/>
              <a:gd name="connsiteY3" fmla="*/ 3428999 h 6858000"/>
              <a:gd name="connsiteX4" fmla="*/ 3802450 w 5380074"/>
              <a:gd name="connsiteY4" fmla="*/ 6774280 h 6858000"/>
              <a:gd name="connsiteX5" fmla="*/ 3695915 w 5380074"/>
              <a:gd name="connsiteY5" fmla="*/ 6858000 h 6858000"/>
              <a:gd name="connsiteX6" fmla="*/ 0 w 538007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0074" h="6858000">
                <a:moveTo>
                  <a:pt x="0" y="0"/>
                </a:moveTo>
                <a:lnTo>
                  <a:pt x="3695917" y="0"/>
                </a:lnTo>
                <a:lnTo>
                  <a:pt x="3802450" y="83719"/>
                </a:lnTo>
                <a:cubicBezTo>
                  <a:pt x="4765945" y="878865"/>
                  <a:pt x="5380074" y="2082213"/>
                  <a:pt x="5380074" y="3428999"/>
                </a:cubicBezTo>
                <a:cubicBezTo>
                  <a:pt x="5380074" y="4775785"/>
                  <a:pt x="4765945" y="5979133"/>
                  <a:pt x="3802450" y="6774280"/>
                </a:cubicBezTo>
                <a:lnTo>
                  <a:pt x="3695915" y="6858000"/>
                </a:lnTo>
                <a:lnTo>
                  <a:pt x="0" y="6858000"/>
                </a:lnTo>
                <a:close/>
              </a:path>
            </a:pathLst>
          </a:custGeom>
          <a:gradFill>
            <a:gsLst>
              <a:gs pos="100000">
                <a:schemeClr val="accent3"/>
              </a:gs>
              <a:gs pos="0">
                <a:schemeClr val="bg1"/>
              </a:gs>
            </a:gsLst>
            <a:lin ang="5400000" scaled="1"/>
          </a:gradFill>
          <a:ln>
            <a:noFill/>
          </a:ln>
          <a:effectLst>
            <a:outerShdw blurRad="635000" algn="ctr"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7428EB1-17EC-433D-38ED-1DD3C5EE059E}"/>
              </a:ext>
            </a:extLst>
          </p:cNvPr>
          <p:cNvSpPr>
            <a:spLocks noGrp="1"/>
          </p:cNvSpPr>
          <p:nvPr>
            <p:ph type="title" hasCustomPrompt="1"/>
          </p:nvPr>
        </p:nvSpPr>
        <p:spPr>
          <a:xfrm>
            <a:off x="479749" y="2464981"/>
            <a:ext cx="3760655" cy="1928037"/>
          </a:xfrm>
          <a:prstGeom prst="rect">
            <a:avLst/>
          </a:prstGeom>
        </p:spPr>
        <p:txBody>
          <a:bodyPr/>
          <a:lstStyle>
            <a:lvl1pPr>
              <a:defRPr sz="5000"/>
            </a:lvl1pPr>
          </a:lstStyle>
          <a:p>
            <a:r>
              <a:rPr lang="en-US" dirty="0"/>
              <a:t>Click to edit Master title for the slide </a:t>
            </a:r>
          </a:p>
        </p:txBody>
      </p:sp>
      <p:sp>
        <p:nvSpPr>
          <p:cNvPr id="3" name="Content Placeholder 2">
            <a:extLst>
              <a:ext uri="{FF2B5EF4-FFF2-40B4-BE49-F238E27FC236}">
                <a16:creationId xmlns:a16="http://schemas.microsoft.com/office/drawing/2014/main" id="{B0A98918-6363-E64B-D9BD-562024067831}"/>
              </a:ext>
            </a:extLst>
          </p:cNvPr>
          <p:cNvSpPr>
            <a:spLocks noGrp="1"/>
          </p:cNvSpPr>
          <p:nvPr>
            <p:ph idx="1" hasCustomPrompt="1"/>
          </p:nvPr>
        </p:nvSpPr>
        <p:spPr>
          <a:xfrm>
            <a:off x="5846989" y="542432"/>
            <a:ext cx="5871936" cy="1405522"/>
          </a:xfrm>
          <a:prstGeom prst="rect">
            <a:avLst/>
          </a:prstGeom>
        </p:spPr>
        <p:txBody>
          <a:bodyPr anchor="ctr" anchorCtr="0"/>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4" name="Content Placeholder 2">
            <a:extLst>
              <a:ext uri="{FF2B5EF4-FFF2-40B4-BE49-F238E27FC236}">
                <a16:creationId xmlns:a16="http://schemas.microsoft.com/office/drawing/2014/main" id="{69986C85-A908-9F51-8526-B352862A5D96}"/>
              </a:ext>
            </a:extLst>
          </p:cNvPr>
          <p:cNvSpPr>
            <a:spLocks noGrp="1"/>
          </p:cNvSpPr>
          <p:nvPr>
            <p:ph idx="13" hasCustomPrompt="1"/>
          </p:nvPr>
        </p:nvSpPr>
        <p:spPr>
          <a:xfrm>
            <a:off x="6320064" y="2623866"/>
            <a:ext cx="5871936" cy="1405522"/>
          </a:xfrm>
          <a:prstGeom prst="rect">
            <a:avLst/>
          </a:prstGeom>
        </p:spPr>
        <p:txBody>
          <a:bodyPr anchor="ctr" anchorCtr="0"/>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5" name="Content Placeholder 2">
            <a:extLst>
              <a:ext uri="{FF2B5EF4-FFF2-40B4-BE49-F238E27FC236}">
                <a16:creationId xmlns:a16="http://schemas.microsoft.com/office/drawing/2014/main" id="{09410E7A-6A94-8C67-9879-EF8CCCAED9A2}"/>
              </a:ext>
            </a:extLst>
          </p:cNvPr>
          <p:cNvSpPr>
            <a:spLocks noGrp="1"/>
          </p:cNvSpPr>
          <p:nvPr>
            <p:ph idx="14" hasCustomPrompt="1"/>
          </p:nvPr>
        </p:nvSpPr>
        <p:spPr>
          <a:xfrm>
            <a:off x="5846989" y="4642159"/>
            <a:ext cx="5871936" cy="1405522"/>
          </a:xfrm>
          <a:prstGeom prst="rect">
            <a:avLst/>
          </a:prstGeom>
        </p:spPr>
        <p:txBody>
          <a:bodyPr anchor="ctr" anchorCtr="0"/>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6" name="TextBox 5">
            <a:extLst>
              <a:ext uri="{FF2B5EF4-FFF2-40B4-BE49-F238E27FC236}">
                <a16:creationId xmlns:a16="http://schemas.microsoft.com/office/drawing/2014/main" id="{CE06C9F2-98B7-8E29-41A4-99EB17238C56}"/>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1EC90DB-4A03-736F-0493-420DEB79984D}"/>
              </a:ext>
            </a:extLst>
          </p:cNvPr>
          <p:cNvPicPr>
            <a:picLocks noChangeAspect="1"/>
          </p:cNvPicPr>
          <p:nvPr userDrawn="1"/>
        </p:nvPicPr>
        <p:blipFill>
          <a:blip r:embed="rId2"/>
          <a:stretch>
            <a:fillRect/>
          </a:stretch>
        </p:blipFill>
        <p:spPr>
          <a:xfrm>
            <a:off x="473336" y="6346779"/>
            <a:ext cx="1143000" cy="302605"/>
          </a:xfrm>
          <a:prstGeom prst="rect">
            <a:avLst/>
          </a:prstGeom>
        </p:spPr>
      </p:pic>
    </p:spTree>
    <p:extLst>
      <p:ext uri="{BB962C8B-B14F-4D97-AF65-F5344CB8AC3E}">
        <p14:creationId xmlns:p14="http://schemas.microsoft.com/office/powerpoint/2010/main" val="1181794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ight Content: 4 Statistics">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FD51D9BB-731D-5E8F-1165-19288FBD58C2}"/>
              </a:ext>
            </a:extLst>
          </p:cNvPr>
          <p:cNvSpPr/>
          <p:nvPr userDrawn="1"/>
        </p:nvSpPr>
        <p:spPr>
          <a:xfrm>
            <a:off x="0" y="0"/>
            <a:ext cx="11942618" cy="6858000"/>
          </a:xfrm>
          <a:custGeom>
            <a:avLst/>
            <a:gdLst>
              <a:gd name="connsiteX0" fmla="*/ 0 w 11942618"/>
              <a:gd name="connsiteY0" fmla="*/ 0 h 6858000"/>
              <a:gd name="connsiteX1" fmla="*/ 11166537 w 11942618"/>
              <a:gd name="connsiteY1" fmla="*/ 0 h 6858000"/>
              <a:gd name="connsiteX2" fmla="*/ 11261391 w 11942618"/>
              <a:gd name="connsiteY2" fmla="*/ 209813 h 6858000"/>
              <a:gd name="connsiteX3" fmla="*/ 11942618 w 11942618"/>
              <a:gd name="connsiteY3" fmla="*/ 3584049 h 6858000"/>
              <a:gd name="connsiteX4" fmla="*/ 11416606 w 11942618"/>
              <a:gd name="connsiteY4" fmla="*/ 6564628 h 6858000"/>
              <a:gd name="connsiteX5" fmla="*/ 11300933 w 11942618"/>
              <a:gd name="connsiteY5" fmla="*/ 6858000 h 6858000"/>
              <a:gd name="connsiteX6" fmla="*/ 0 w 119426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2618" h="6858000">
                <a:moveTo>
                  <a:pt x="0" y="0"/>
                </a:moveTo>
                <a:lnTo>
                  <a:pt x="11166537" y="0"/>
                </a:lnTo>
                <a:lnTo>
                  <a:pt x="11261391" y="209813"/>
                </a:lnTo>
                <a:cubicBezTo>
                  <a:pt x="11700050" y="1246918"/>
                  <a:pt x="11942618" y="2387156"/>
                  <a:pt x="11942618" y="3584049"/>
                </a:cubicBezTo>
                <a:cubicBezTo>
                  <a:pt x="11942618" y="4631331"/>
                  <a:pt x="11756902" y="5635236"/>
                  <a:pt x="11416606" y="6564628"/>
                </a:cubicBezTo>
                <a:lnTo>
                  <a:pt x="11300933" y="6858000"/>
                </a:lnTo>
                <a:lnTo>
                  <a:pt x="0" y="6858000"/>
                </a:lnTo>
                <a:close/>
              </a:path>
            </a:pathLst>
          </a:custGeom>
          <a:gradFill>
            <a:gsLst>
              <a:gs pos="0">
                <a:schemeClr val="accent3">
                  <a:lumMod val="60000"/>
                  <a:lumOff val="40000"/>
                  <a:alpha val="7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D0E3C09C-C679-2167-9C0E-C590942B91A7}"/>
              </a:ext>
            </a:extLst>
          </p:cNvPr>
          <p:cNvSpPr/>
          <p:nvPr userDrawn="1"/>
        </p:nvSpPr>
        <p:spPr>
          <a:xfrm>
            <a:off x="0" y="0"/>
            <a:ext cx="7426036" cy="6858000"/>
          </a:xfrm>
          <a:custGeom>
            <a:avLst/>
            <a:gdLst>
              <a:gd name="connsiteX0" fmla="*/ 1178468 w 7426036"/>
              <a:gd name="connsiteY0" fmla="*/ 0 h 6858000"/>
              <a:gd name="connsiteX1" fmla="*/ 5369435 w 7426036"/>
              <a:gd name="connsiteY1" fmla="*/ 0 h 6858000"/>
              <a:gd name="connsiteX2" fmla="*/ 5426958 w 7426036"/>
              <a:gd name="connsiteY2" fmla="*/ 33075 h 6858000"/>
              <a:gd name="connsiteX3" fmla="*/ 7426036 w 7426036"/>
              <a:gd name="connsiteY3" fmla="*/ 3584049 h 6858000"/>
              <a:gd name="connsiteX4" fmla="*/ 5915063 w 7426036"/>
              <a:gd name="connsiteY4" fmla="*/ 6788000 h 6858000"/>
              <a:gd name="connsiteX5" fmla="*/ 5825986 w 7426036"/>
              <a:gd name="connsiteY5" fmla="*/ 6858000 h 6858000"/>
              <a:gd name="connsiteX6" fmla="*/ 721916 w 7426036"/>
              <a:gd name="connsiteY6" fmla="*/ 6858000 h 6858000"/>
              <a:gd name="connsiteX7" fmla="*/ 632840 w 7426036"/>
              <a:gd name="connsiteY7" fmla="*/ 6788000 h 6858000"/>
              <a:gd name="connsiteX8" fmla="*/ 70001 w 7426036"/>
              <a:gd name="connsiteY8" fmla="*/ 6225161 h 6858000"/>
              <a:gd name="connsiteX9" fmla="*/ 0 w 7426036"/>
              <a:gd name="connsiteY9" fmla="*/ 6131550 h 6858000"/>
              <a:gd name="connsiteX10" fmla="*/ 0 w 7426036"/>
              <a:gd name="connsiteY10" fmla="*/ 1036548 h 6858000"/>
              <a:gd name="connsiteX11" fmla="*/ 70001 w 7426036"/>
              <a:gd name="connsiteY11" fmla="*/ 942938 h 6858000"/>
              <a:gd name="connsiteX12" fmla="*/ 1120944 w 7426036"/>
              <a:gd name="connsiteY12" fmla="*/ 33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6036" h="6858000">
                <a:moveTo>
                  <a:pt x="1178468" y="0"/>
                </a:moveTo>
                <a:lnTo>
                  <a:pt x="5369435" y="0"/>
                </a:lnTo>
                <a:lnTo>
                  <a:pt x="5426958" y="33075"/>
                </a:lnTo>
                <a:cubicBezTo>
                  <a:pt x="6625453" y="761298"/>
                  <a:pt x="7426036" y="2079181"/>
                  <a:pt x="7426036" y="3584049"/>
                </a:cubicBezTo>
                <a:cubicBezTo>
                  <a:pt x="7426036" y="4873937"/>
                  <a:pt x="6837852" y="6026446"/>
                  <a:pt x="5915063" y="6788000"/>
                </a:cubicBezTo>
                <a:lnTo>
                  <a:pt x="5825986" y="6858000"/>
                </a:lnTo>
                <a:lnTo>
                  <a:pt x="721916" y="6858000"/>
                </a:lnTo>
                <a:lnTo>
                  <a:pt x="632840" y="6788000"/>
                </a:lnTo>
                <a:cubicBezTo>
                  <a:pt x="427775" y="6618766"/>
                  <a:pt x="239235" y="6430225"/>
                  <a:pt x="70001" y="6225161"/>
                </a:cubicBezTo>
                <a:lnTo>
                  <a:pt x="0" y="6131550"/>
                </a:lnTo>
                <a:lnTo>
                  <a:pt x="0" y="1036548"/>
                </a:lnTo>
                <a:lnTo>
                  <a:pt x="70001" y="942938"/>
                </a:lnTo>
                <a:cubicBezTo>
                  <a:pt x="366160" y="584075"/>
                  <a:pt x="721446" y="275816"/>
                  <a:pt x="1120944" y="33075"/>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8733AF0F-55DE-9A3B-7081-91FE72D7B17C}"/>
              </a:ext>
            </a:extLst>
          </p:cNvPr>
          <p:cNvPicPr>
            <a:picLocks noChangeAspect="1"/>
          </p:cNvPicPr>
          <p:nvPr userDrawn="1"/>
        </p:nvPicPr>
        <p:blipFill>
          <a:blip r:embed="rId2">
            <a:alphaModFix amt="15000"/>
          </a:blip>
          <a:stretch>
            <a:fillRect/>
          </a:stretch>
        </p:blipFill>
        <p:spPr>
          <a:xfrm>
            <a:off x="7366000" y="3263900"/>
            <a:ext cx="4826000" cy="3594100"/>
          </a:xfrm>
          <a:prstGeom prst="rect">
            <a:avLst/>
          </a:prstGeom>
        </p:spPr>
      </p:pic>
      <p:sp>
        <p:nvSpPr>
          <p:cNvPr id="2" name="Title 1">
            <a:extLst>
              <a:ext uri="{FF2B5EF4-FFF2-40B4-BE49-F238E27FC236}">
                <a16:creationId xmlns:a16="http://schemas.microsoft.com/office/drawing/2014/main" id="{2DDAFF46-B22B-3B51-F87A-ECAA37F2241B}"/>
              </a:ext>
            </a:extLst>
          </p:cNvPr>
          <p:cNvSpPr>
            <a:spLocks noGrp="1"/>
          </p:cNvSpPr>
          <p:nvPr>
            <p:ph type="title"/>
          </p:nvPr>
        </p:nvSpPr>
        <p:spPr>
          <a:xfrm>
            <a:off x="479749" y="574003"/>
            <a:ext cx="11245850" cy="493909"/>
          </a:xfrm>
          <a:prstGeom prst="rect">
            <a:avLst/>
          </a:prstGeom>
        </p:spPr>
        <p:txBody>
          <a:bodyPr/>
          <a:lstStyle>
            <a:lvl1pPr>
              <a:defRPr sz="4500"/>
            </a:lvl1pPr>
          </a:lstStyle>
          <a:p>
            <a:r>
              <a:rPr lang="en-US"/>
              <a:t>Click to edit Master title style</a:t>
            </a:r>
          </a:p>
        </p:txBody>
      </p:sp>
      <p:sp>
        <p:nvSpPr>
          <p:cNvPr id="3" name="Content Placeholder 2">
            <a:extLst>
              <a:ext uri="{FF2B5EF4-FFF2-40B4-BE49-F238E27FC236}">
                <a16:creationId xmlns:a16="http://schemas.microsoft.com/office/drawing/2014/main" id="{A221AFA0-573E-5F7E-2377-FDA408A9E8B9}"/>
              </a:ext>
            </a:extLst>
          </p:cNvPr>
          <p:cNvSpPr>
            <a:spLocks noGrp="1"/>
          </p:cNvSpPr>
          <p:nvPr>
            <p:ph idx="1" hasCustomPrompt="1"/>
          </p:nvPr>
        </p:nvSpPr>
        <p:spPr>
          <a:xfrm>
            <a:off x="479750" y="4305058"/>
            <a:ext cx="2451798" cy="493910"/>
          </a:xfrm>
          <a:prstGeom prst="rect">
            <a:avLst/>
          </a:prstGeom>
        </p:spPr>
        <p:txBody>
          <a:bodyPr/>
          <a:lstStyle>
            <a:lvl1pPr marL="0" indent="0" algn="ctr">
              <a:buNone/>
              <a:defRPr/>
            </a:lvl1pPr>
          </a:lstStyle>
          <a:p>
            <a:pPr lvl="0"/>
            <a:r>
              <a:rPr lang="en-US" dirty="0"/>
              <a:t>Title Goes Here</a:t>
            </a:r>
          </a:p>
        </p:txBody>
      </p:sp>
      <p:sp>
        <p:nvSpPr>
          <p:cNvPr id="4" name="Content Placeholder 2">
            <a:extLst>
              <a:ext uri="{FF2B5EF4-FFF2-40B4-BE49-F238E27FC236}">
                <a16:creationId xmlns:a16="http://schemas.microsoft.com/office/drawing/2014/main" id="{6C8EB91C-C399-EF64-C098-8D7A47E8A6C3}"/>
              </a:ext>
            </a:extLst>
          </p:cNvPr>
          <p:cNvSpPr>
            <a:spLocks noGrp="1"/>
          </p:cNvSpPr>
          <p:nvPr>
            <p:ph idx="10" hasCustomPrompt="1"/>
          </p:nvPr>
        </p:nvSpPr>
        <p:spPr>
          <a:xfrm>
            <a:off x="3403820" y="4305058"/>
            <a:ext cx="2451798" cy="493910"/>
          </a:xfrm>
          <a:prstGeom prst="rect">
            <a:avLst/>
          </a:prstGeom>
        </p:spPr>
        <p:txBody>
          <a:bodyPr/>
          <a:lstStyle>
            <a:lvl1pPr marL="0" indent="0" algn="ctr">
              <a:buNone/>
              <a:defRPr/>
            </a:lvl1pPr>
          </a:lstStyle>
          <a:p>
            <a:pPr lvl="0"/>
            <a:r>
              <a:rPr lang="en-US" dirty="0"/>
              <a:t>Title Goes Here</a:t>
            </a:r>
          </a:p>
        </p:txBody>
      </p:sp>
      <p:sp>
        <p:nvSpPr>
          <p:cNvPr id="5" name="Content Placeholder 2">
            <a:extLst>
              <a:ext uri="{FF2B5EF4-FFF2-40B4-BE49-F238E27FC236}">
                <a16:creationId xmlns:a16="http://schemas.microsoft.com/office/drawing/2014/main" id="{CCBD35B1-149B-EC77-724D-724ABB841E89}"/>
              </a:ext>
            </a:extLst>
          </p:cNvPr>
          <p:cNvSpPr>
            <a:spLocks noGrp="1"/>
          </p:cNvSpPr>
          <p:nvPr>
            <p:ph idx="11" hasCustomPrompt="1"/>
          </p:nvPr>
        </p:nvSpPr>
        <p:spPr>
          <a:xfrm>
            <a:off x="6337939" y="4305058"/>
            <a:ext cx="2451798" cy="493910"/>
          </a:xfrm>
          <a:prstGeom prst="rect">
            <a:avLst/>
          </a:prstGeom>
        </p:spPr>
        <p:txBody>
          <a:bodyPr/>
          <a:lstStyle>
            <a:lvl1pPr marL="0" indent="0" algn="ctr">
              <a:buNone/>
              <a:defRPr/>
            </a:lvl1pPr>
          </a:lstStyle>
          <a:p>
            <a:pPr lvl="0"/>
            <a:r>
              <a:rPr lang="en-US" dirty="0"/>
              <a:t>Title Goes Here</a:t>
            </a:r>
          </a:p>
        </p:txBody>
      </p:sp>
      <p:sp>
        <p:nvSpPr>
          <p:cNvPr id="8" name="Content Placeholder 2">
            <a:extLst>
              <a:ext uri="{FF2B5EF4-FFF2-40B4-BE49-F238E27FC236}">
                <a16:creationId xmlns:a16="http://schemas.microsoft.com/office/drawing/2014/main" id="{CF428B75-699A-B284-4889-A4AD5A81DFF5}"/>
              </a:ext>
            </a:extLst>
          </p:cNvPr>
          <p:cNvSpPr>
            <a:spLocks noGrp="1"/>
          </p:cNvSpPr>
          <p:nvPr>
            <p:ph idx="12" hasCustomPrompt="1"/>
          </p:nvPr>
        </p:nvSpPr>
        <p:spPr>
          <a:xfrm>
            <a:off x="9262009" y="4305058"/>
            <a:ext cx="2451798" cy="493910"/>
          </a:xfrm>
          <a:prstGeom prst="rect">
            <a:avLst/>
          </a:prstGeom>
        </p:spPr>
        <p:txBody>
          <a:bodyPr/>
          <a:lstStyle>
            <a:lvl1pPr marL="0" indent="0" algn="ctr">
              <a:buNone/>
              <a:defRPr/>
            </a:lvl1pPr>
          </a:lstStyle>
          <a:p>
            <a:pPr lvl="0"/>
            <a:r>
              <a:rPr lang="en-US" dirty="0"/>
              <a:t>Title Goes Here</a:t>
            </a:r>
          </a:p>
        </p:txBody>
      </p:sp>
      <p:sp>
        <p:nvSpPr>
          <p:cNvPr id="10" name="Content Placeholder 2">
            <a:extLst>
              <a:ext uri="{FF2B5EF4-FFF2-40B4-BE49-F238E27FC236}">
                <a16:creationId xmlns:a16="http://schemas.microsoft.com/office/drawing/2014/main" id="{EF56E576-37F8-ED61-4BB4-0C9A3A0ABCDA}"/>
              </a:ext>
            </a:extLst>
          </p:cNvPr>
          <p:cNvSpPr>
            <a:spLocks noGrp="1"/>
          </p:cNvSpPr>
          <p:nvPr>
            <p:ph idx="13" hasCustomPrompt="1"/>
          </p:nvPr>
        </p:nvSpPr>
        <p:spPr>
          <a:xfrm>
            <a:off x="868344" y="2553181"/>
            <a:ext cx="1674611" cy="493910"/>
          </a:xfrm>
          <a:prstGeom prst="rect">
            <a:avLst/>
          </a:prstGeom>
        </p:spPr>
        <p:txBody>
          <a:bodyPr/>
          <a:lstStyle>
            <a:lvl1pPr marL="0" indent="0" algn="ctr">
              <a:buNone/>
              <a:defRPr sz="3000" b="1" i="0">
                <a:latin typeface="Calibri" panose="020F0502020204030204" pitchFamily="34" charset="0"/>
                <a:cs typeface="Calibri" panose="020F0502020204030204" pitchFamily="34" charset="0"/>
              </a:defRPr>
            </a:lvl1pPr>
          </a:lstStyle>
          <a:p>
            <a:pPr lvl="0"/>
            <a:r>
              <a:rPr lang="en-US" dirty="0"/>
              <a:t>000</a:t>
            </a:r>
          </a:p>
        </p:txBody>
      </p:sp>
      <p:sp>
        <p:nvSpPr>
          <p:cNvPr id="15" name="Content Placeholder 2">
            <a:extLst>
              <a:ext uri="{FF2B5EF4-FFF2-40B4-BE49-F238E27FC236}">
                <a16:creationId xmlns:a16="http://schemas.microsoft.com/office/drawing/2014/main" id="{E355830F-6470-71FC-A48A-E58E18FA6BC0}"/>
              </a:ext>
            </a:extLst>
          </p:cNvPr>
          <p:cNvSpPr>
            <a:spLocks noGrp="1"/>
          </p:cNvSpPr>
          <p:nvPr>
            <p:ph idx="14" hasCustomPrompt="1"/>
          </p:nvPr>
        </p:nvSpPr>
        <p:spPr>
          <a:xfrm>
            <a:off x="3792414" y="2553181"/>
            <a:ext cx="1674611" cy="493910"/>
          </a:xfrm>
          <a:prstGeom prst="rect">
            <a:avLst/>
          </a:prstGeom>
        </p:spPr>
        <p:txBody>
          <a:bodyPr/>
          <a:lstStyle>
            <a:lvl1pPr marL="0" indent="0" algn="ctr">
              <a:buNone/>
              <a:defRPr sz="3000" b="1" i="0">
                <a:latin typeface="Calibri" panose="020F0502020204030204" pitchFamily="34" charset="0"/>
                <a:cs typeface="Calibri" panose="020F0502020204030204" pitchFamily="34" charset="0"/>
              </a:defRPr>
            </a:lvl1pPr>
          </a:lstStyle>
          <a:p>
            <a:pPr lvl="0"/>
            <a:r>
              <a:rPr lang="en-US" dirty="0"/>
              <a:t>000</a:t>
            </a:r>
          </a:p>
        </p:txBody>
      </p:sp>
      <p:sp>
        <p:nvSpPr>
          <p:cNvPr id="16" name="Content Placeholder 2">
            <a:extLst>
              <a:ext uri="{FF2B5EF4-FFF2-40B4-BE49-F238E27FC236}">
                <a16:creationId xmlns:a16="http://schemas.microsoft.com/office/drawing/2014/main" id="{03CEF534-7468-948F-66B0-ADD100F25621}"/>
              </a:ext>
            </a:extLst>
          </p:cNvPr>
          <p:cNvSpPr>
            <a:spLocks noGrp="1"/>
          </p:cNvSpPr>
          <p:nvPr>
            <p:ph idx="15" hasCustomPrompt="1"/>
          </p:nvPr>
        </p:nvSpPr>
        <p:spPr>
          <a:xfrm>
            <a:off x="6726533" y="2553181"/>
            <a:ext cx="1674611" cy="493910"/>
          </a:xfrm>
          <a:prstGeom prst="rect">
            <a:avLst/>
          </a:prstGeom>
        </p:spPr>
        <p:txBody>
          <a:bodyPr/>
          <a:lstStyle>
            <a:lvl1pPr marL="0" indent="0" algn="ctr">
              <a:buNone/>
              <a:defRPr sz="3000" b="1" i="0">
                <a:latin typeface="Calibri" panose="020F0502020204030204" pitchFamily="34" charset="0"/>
                <a:cs typeface="Calibri" panose="020F0502020204030204" pitchFamily="34" charset="0"/>
              </a:defRPr>
            </a:lvl1pPr>
          </a:lstStyle>
          <a:p>
            <a:pPr lvl="0"/>
            <a:r>
              <a:rPr lang="en-US" dirty="0"/>
              <a:t>000</a:t>
            </a:r>
          </a:p>
        </p:txBody>
      </p:sp>
      <p:sp>
        <p:nvSpPr>
          <p:cNvPr id="17" name="Content Placeholder 2">
            <a:extLst>
              <a:ext uri="{FF2B5EF4-FFF2-40B4-BE49-F238E27FC236}">
                <a16:creationId xmlns:a16="http://schemas.microsoft.com/office/drawing/2014/main" id="{2C09FEFA-ECDC-67DA-4714-147BE5BB0952}"/>
              </a:ext>
            </a:extLst>
          </p:cNvPr>
          <p:cNvSpPr>
            <a:spLocks noGrp="1"/>
          </p:cNvSpPr>
          <p:nvPr>
            <p:ph idx="16" hasCustomPrompt="1"/>
          </p:nvPr>
        </p:nvSpPr>
        <p:spPr>
          <a:xfrm>
            <a:off x="9650603" y="2553181"/>
            <a:ext cx="1674611" cy="493910"/>
          </a:xfrm>
          <a:prstGeom prst="rect">
            <a:avLst/>
          </a:prstGeom>
        </p:spPr>
        <p:txBody>
          <a:bodyPr/>
          <a:lstStyle>
            <a:lvl1pPr marL="0" indent="0" algn="ctr">
              <a:buNone/>
              <a:defRPr sz="3000" b="1" i="0">
                <a:latin typeface="Calibri" panose="020F0502020204030204" pitchFamily="34" charset="0"/>
                <a:cs typeface="Calibri" panose="020F0502020204030204" pitchFamily="34" charset="0"/>
              </a:defRPr>
            </a:lvl1pPr>
          </a:lstStyle>
          <a:p>
            <a:pPr lvl="0"/>
            <a:r>
              <a:rPr lang="en-US" dirty="0"/>
              <a:t>000</a:t>
            </a:r>
          </a:p>
        </p:txBody>
      </p:sp>
      <p:sp>
        <p:nvSpPr>
          <p:cNvPr id="18" name="TextBox 17">
            <a:extLst>
              <a:ext uri="{FF2B5EF4-FFF2-40B4-BE49-F238E27FC236}">
                <a16:creationId xmlns:a16="http://schemas.microsoft.com/office/drawing/2014/main" id="{F5E77EFD-014B-55BE-3B30-FA6A41F96AF2}"/>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BAC7912A-D42F-4DA5-B5CE-2C553E145DC7}"/>
              </a:ext>
            </a:extLst>
          </p:cNvPr>
          <p:cNvPicPr>
            <a:picLocks noChangeAspect="1"/>
          </p:cNvPicPr>
          <p:nvPr userDrawn="1"/>
        </p:nvPicPr>
        <p:blipFill>
          <a:blip r:embed="rId3"/>
          <a:stretch>
            <a:fillRect/>
          </a:stretch>
        </p:blipFill>
        <p:spPr>
          <a:xfrm>
            <a:off x="473336" y="6346779"/>
            <a:ext cx="1143000" cy="302605"/>
          </a:xfrm>
          <a:prstGeom prst="rect">
            <a:avLst/>
          </a:prstGeom>
        </p:spPr>
      </p:pic>
    </p:spTree>
    <p:extLst>
      <p:ext uri="{BB962C8B-B14F-4D97-AF65-F5344CB8AC3E}">
        <p14:creationId xmlns:p14="http://schemas.microsoft.com/office/powerpoint/2010/main" val="727154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ght Content: 4 Circle Callouts">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FD51D9BB-731D-5E8F-1165-19288FBD58C2}"/>
              </a:ext>
            </a:extLst>
          </p:cNvPr>
          <p:cNvSpPr/>
          <p:nvPr userDrawn="1"/>
        </p:nvSpPr>
        <p:spPr>
          <a:xfrm>
            <a:off x="0" y="0"/>
            <a:ext cx="11942618" cy="6858000"/>
          </a:xfrm>
          <a:custGeom>
            <a:avLst/>
            <a:gdLst>
              <a:gd name="connsiteX0" fmla="*/ 0 w 11942618"/>
              <a:gd name="connsiteY0" fmla="*/ 0 h 6858000"/>
              <a:gd name="connsiteX1" fmla="*/ 11166537 w 11942618"/>
              <a:gd name="connsiteY1" fmla="*/ 0 h 6858000"/>
              <a:gd name="connsiteX2" fmla="*/ 11261391 w 11942618"/>
              <a:gd name="connsiteY2" fmla="*/ 209813 h 6858000"/>
              <a:gd name="connsiteX3" fmla="*/ 11942618 w 11942618"/>
              <a:gd name="connsiteY3" fmla="*/ 3584049 h 6858000"/>
              <a:gd name="connsiteX4" fmla="*/ 11416606 w 11942618"/>
              <a:gd name="connsiteY4" fmla="*/ 6564628 h 6858000"/>
              <a:gd name="connsiteX5" fmla="*/ 11300933 w 11942618"/>
              <a:gd name="connsiteY5" fmla="*/ 6858000 h 6858000"/>
              <a:gd name="connsiteX6" fmla="*/ 0 w 119426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2618" h="6858000">
                <a:moveTo>
                  <a:pt x="0" y="0"/>
                </a:moveTo>
                <a:lnTo>
                  <a:pt x="11166537" y="0"/>
                </a:lnTo>
                <a:lnTo>
                  <a:pt x="11261391" y="209813"/>
                </a:lnTo>
                <a:cubicBezTo>
                  <a:pt x="11700050" y="1246918"/>
                  <a:pt x="11942618" y="2387156"/>
                  <a:pt x="11942618" y="3584049"/>
                </a:cubicBezTo>
                <a:cubicBezTo>
                  <a:pt x="11942618" y="4631331"/>
                  <a:pt x="11756902" y="5635236"/>
                  <a:pt x="11416606" y="6564628"/>
                </a:cubicBezTo>
                <a:lnTo>
                  <a:pt x="11300933" y="6858000"/>
                </a:lnTo>
                <a:lnTo>
                  <a:pt x="0" y="6858000"/>
                </a:lnTo>
                <a:close/>
              </a:path>
            </a:pathLst>
          </a:custGeom>
          <a:gradFill>
            <a:gsLst>
              <a:gs pos="0">
                <a:schemeClr val="accent3">
                  <a:lumMod val="60000"/>
                  <a:lumOff val="40000"/>
                  <a:alpha val="7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D0E3C09C-C679-2167-9C0E-C590942B91A7}"/>
              </a:ext>
            </a:extLst>
          </p:cNvPr>
          <p:cNvSpPr/>
          <p:nvPr userDrawn="1"/>
        </p:nvSpPr>
        <p:spPr>
          <a:xfrm>
            <a:off x="0" y="0"/>
            <a:ext cx="7426036" cy="6858000"/>
          </a:xfrm>
          <a:custGeom>
            <a:avLst/>
            <a:gdLst>
              <a:gd name="connsiteX0" fmla="*/ 1178468 w 7426036"/>
              <a:gd name="connsiteY0" fmla="*/ 0 h 6858000"/>
              <a:gd name="connsiteX1" fmla="*/ 5369435 w 7426036"/>
              <a:gd name="connsiteY1" fmla="*/ 0 h 6858000"/>
              <a:gd name="connsiteX2" fmla="*/ 5426958 w 7426036"/>
              <a:gd name="connsiteY2" fmla="*/ 33075 h 6858000"/>
              <a:gd name="connsiteX3" fmla="*/ 7426036 w 7426036"/>
              <a:gd name="connsiteY3" fmla="*/ 3584049 h 6858000"/>
              <a:gd name="connsiteX4" fmla="*/ 5915063 w 7426036"/>
              <a:gd name="connsiteY4" fmla="*/ 6788000 h 6858000"/>
              <a:gd name="connsiteX5" fmla="*/ 5825986 w 7426036"/>
              <a:gd name="connsiteY5" fmla="*/ 6858000 h 6858000"/>
              <a:gd name="connsiteX6" fmla="*/ 721916 w 7426036"/>
              <a:gd name="connsiteY6" fmla="*/ 6858000 h 6858000"/>
              <a:gd name="connsiteX7" fmla="*/ 632840 w 7426036"/>
              <a:gd name="connsiteY7" fmla="*/ 6788000 h 6858000"/>
              <a:gd name="connsiteX8" fmla="*/ 70001 w 7426036"/>
              <a:gd name="connsiteY8" fmla="*/ 6225161 h 6858000"/>
              <a:gd name="connsiteX9" fmla="*/ 0 w 7426036"/>
              <a:gd name="connsiteY9" fmla="*/ 6131550 h 6858000"/>
              <a:gd name="connsiteX10" fmla="*/ 0 w 7426036"/>
              <a:gd name="connsiteY10" fmla="*/ 1036548 h 6858000"/>
              <a:gd name="connsiteX11" fmla="*/ 70001 w 7426036"/>
              <a:gd name="connsiteY11" fmla="*/ 942938 h 6858000"/>
              <a:gd name="connsiteX12" fmla="*/ 1120944 w 7426036"/>
              <a:gd name="connsiteY12" fmla="*/ 33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6036" h="6858000">
                <a:moveTo>
                  <a:pt x="1178468" y="0"/>
                </a:moveTo>
                <a:lnTo>
                  <a:pt x="5369435" y="0"/>
                </a:lnTo>
                <a:lnTo>
                  <a:pt x="5426958" y="33075"/>
                </a:lnTo>
                <a:cubicBezTo>
                  <a:pt x="6625453" y="761298"/>
                  <a:pt x="7426036" y="2079181"/>
                  <a:pt x="7426036" y="3584049"/>
                </a:cubicBezTo>
                <a:cubicBezTo>
                  <a:pt x="7426036" y="4873937"/>
                  <a:pt x="6837852" y="6026446"/>
                  <a:pt x="5915063" y="6788000"/>
                </a:cubicBezTo>
                <a:lnTo>
                  <a:pt x="5825986" y="6858000"/>
                </a:lnTo>
                <a:lnTo>
                  <a:pt x="721916" y="6858000"/>
                </a:lnTo>
                <a:lnTo>
                  <a:pt x="632840" y="6788000"/>
                </a:lnTo>
                <a:cubicBezTo>
                  <a:pt x="427775" y="6618766"/>
                  <a:pt x="239235" y="6430225"/>
                  <a:pt x="70001" y="6225161"/>
                </a:cubicBezTo>
                <a:lnTo>
                  <a:pt x="0" y="6131550"/>
                </a:lnTo>
                <a:lnTo>
                  <a:pt x="0" y="1036548"/>
                </a:lnTo>
                <a:lnTo>
                  <a:pt x="70001" y="942938"/>
                </a:lnTo>
                <a:cubicBezTo>
                  <a:pt x="366160" y="584075"/>
                  <a:pt x="721446" y="275816"/>
                  <a:pt x="1120944" y="33075"/>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8733AF0F-55DE-9A3B-7081-91FE72D7B17C}"/>
              </a:ext>
            </a:extLst>
          </p:cNvPr>
          <p:cNvPicPr>
            <a:picLocks noChangeAspect="1"/>
          </p:cNvPicPr>
          <p:nvPr userDrawn="1"/>
        </p:nvPicPr>
        <p:blipFill>
          <a:blip r:embed="rId2">
            <a:alphaModFix amt="15000"/>
          </a:blip>
          <a:stretch>
            <a:fillRect/>
          </a:stretch>
        </p:blipFill>
        <p:spPr>
          <a:xfrm>
            <a:off x="7366000" y="3263900"/>
            <a:ext cx="4826000" cy="3594100"/>
          </a:xfrm>
          <a:prstGeom prst="rect">
            <a:avLst/>
          </a:prstGeom>
        </p:spPr>
      </p:pic>
      <p:sp>
        <p:nvSpPr>
          <p:cNvPr id="18" name="TextBox 17">
            <a:extLst>
              <a:ext uri="{FF2B5EF4-FFF2-40B4-BE49-F238E27FC236}">
                <a16:creationId xmlns:a16="http://schemas.microsoft.com/office/drawing/2014/main" id="{F5E77EFD-014B-55BE-3B30-FA6A41F96AF2}"/>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BAC7912A-D42F-4DA5-B5CE-2C553E145DC7}"/>
              </a:ext>
            </a:extLst>
          </p:cNvPr>
          <p:cNvPicPr>
            <a:picLocks noChangeAspect="1"/>
          </p:cNvPicPr>
          <p:nvPr userDrawn="1"/>
        </p:nvPicPr>
        <p:blipFill>
          <a:blip r:embed="rId3"/>
          <a:stretch>
            <a:fillRect/>
          </a:stretch>
        </p:blipFill>
        <p:spPr>
          <a:xfrm>
            <a:off x="473336" y="6346779"/>
            <a:ext cx="1143000" cy="302605"/>
          </a:xfrm>
          <a:prstGeom prst="rect">
            <a:avLst/>
          </a:prstGeom>
        </p:spPr>
      </p:pic>
      <p:sp>
        <p:nvSpPr>
          <p:cNvPr id="6" name="Title 1">
            <a:extLst>
              <a:ext uri="{FF2B5EF4-FFF2-40B4-BE49-F238E27FC236}">
                <a16:creationId xmlns:a16="http://schemas.microsoft.com/office/drawing/2014/main" id="{970C067A-9544-AC66-BB24-EC5708A1CF68}"/>
              </a:ext>
            </a:extLst>
          </p:cNvPr>
          <p:cNvSpPr>
            <a:spLocks noGrp="1"/>
          </p:cNvSpPr>
          <p:nvPr>
            <p:ph type="title"/>
          </p:nvPr>
        </p:nvSpPr>
        <p:spPr>
          <a:xfrm>
            <a:off x="479749" y="574003"/>
            <a:ext cx="11245850" cy="493909"/>
          </a:xfrm>
          <a:prstGeom prst="rect">
            <a:avLst/>
          </a:prstGeom>
        </p:spPr>
        <p:txBody>
          <a:bodyPr/>
          <a:lstStyle>
            <a:lvl1pPr>
              <a:defRPr sz="4500"/>
            </a:lvl1pPr>
          </a:lstStyle>
          <a:p>
            <a:r>
              <a:rPr lang="en-US" dirty="0"/>
              <a:t>Click to edit Master title style</a:t>
            </a:r>
          </a:p>
        </p:txBody>
      </p:sp>
      <p:sp>
        <p:nvSpPr>
          <p:cNvPr id="7" name="Oval 6">
            <a:extLst>
              <a:ext uri="{FF2B5EF4-FFF2-40B4-BE49-F238E27FC236}">
                <a16:creationId xmlns:a16="http://schemas.microsoft.com/office/drawing/2014/main" id="{8459CDA3-5546-83CF-C66C-0EC66ECB6EB9}"/>
              </a:ext>
            </a:extLst>
          </p:cNvPr>
          <p:cNvSpPr>
            <a:spLocks noChangeAspect="1"/>
          </p:cNvSpPr>
          <p:nvPr userDrawn="1"/>
        </p:nvSpPr>
        <p:spPr>
          <a:xfrm>
            <a:off x="523001" y="2149828"/>
            <a:ext cx="2365297" cy="2365297"/>
          </a:xfrm>
          <a:prstGeom prst="ellipse">
            <a:avLst/>
          </a:prstGeom>
          <a:solidFill>
            <a:schemeClr val="bg1"/>
          </a:solidFill>
          <a:ln w="63500">
            <a:gradFill>
              <a:gsLst>
                <a:gs pos="0">
                  <a:schemeClr val="accent1">
                    <a:alpha val="56000"/>
                  </a:schemeClr>
                </a:gs>
                <a:gs pos="98000">
                  <a:schemeClr val="bg1">
                    <a:lumMod val="95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353198C-294F-8BA0-63C6-E83E35BD7712}"/>
              </a:ext>
            </a:extLst>
          </p:cNvPr>
          <p:cNvSpPr>
            <a:spLocks noChangeAspect="1"/>
          </p:cNvSpPr>
          <p:nvPr userDrawn="1"/>
        </p:nvSpPr>
        <p:spPr>
          <a:xfrm>
            <a:off x="3447071" y="2149828"/>
            <a:ext cx="2365297" cy="2365297"/>
          </a:xfrm>
          <a:prstGeom prst="ellipse">
            <a:avLst/>
          </a:prstGeom>
          <a:solidFill>
            <a:schemeClr val="bg1"/>
          </a:solidFill>
          <a:ln w="63500">
            <a:gradFill>
              <a:gsLst>
                <a:gs pos="0">
                  <a:schemeClr val="accent1">
                    <a:alpha val="56000"/>
                  </a:schemeClr>
                </a:gs>
                <a:gs pos="98000">
                  <a:schemeClr val="bg1">
                    <a:lumMod val="95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B658E31-EF75-E927-7107-CD4E101C0EC3}"/>
              </a:ext>
            </a:extLst>
          </p:cNvPr>
          <p:cNvSpPr>
            <a:spLocks noChangeAspect="1"/>
          </p:cNvSpPr>
          <p:nvPr userDrawn="1"/>
        </p:nvSpPr>
        <p:spPr>
          <a:xfrm>
            <a:off x="6381190" y="2149828"/>
            <a:ext cx="2365297" cy="2365297"/>
          </a:xfrm>
          <a:prstGeom prst="ellipse">
            <a:avLst/>
          </a:prstGeom>
          <a:solidFill>
            <a:schemeClr val="bg1"/>
          </a:solidFill>
          <a:ln w="63500">
            <a:gradFill>
              <a:gsLst>
                <a:gs pos="0">
                  <a:schemeClr val="accent1">
                    <a:alpha val="56000"/>
                  </a:schemeClr>
                </a:gs>
                <a:gs pos="98000">
                  <a:schemeClr val="bg1">
                    <a:lumMod val="95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513502C6-8806-498E-FC85-308573AC0706}"/>
              </a:ext>
            </a:extLst>
          </p:cNvPr>
          <p:cNvSpPr>
            <a:spLocks noChangeAspect="1"/>
          </p:cNvSpPr>
          <p:nvPr userDrawn="1"/>
        </p:nvSpPr>
        <p:spPr>
          <a:xfrm>
            <a:off x="9305260" y="2149828"/>
            <a:ext cx="2365297" cy="2365297"/>
          </a:xfrm>
          <a:prstGeom prst="ellipse">
            <a:avLst/>
          </a:prstGeom>
          <a:solidFill>
            <a:schemeClr val="bg1"/>
          </a:solidFill>
          <a:ln w="63500">
            <a:gradFill>
              <a:gsLst>
                <a:gs pos="0">
                  <a:schemeClr val="accent1">
                    <a:alpha val="56000"/>
                  </a:schemeClr>
                </a:gs>
                <a:gs pos="98000">
                  <a:schemeClr val="bg1">
                    <a:lumMod val="95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361458EA-D0E3-677E-ECE5-145EB016C988}"/>
              </a:ext>
            </a:extLst>
          </p:cNvPr>
          <p:cNvSpPr/>
          <p:nvPr userDrawn="1"/>
        </p:nvSpPr>
        <p:spPr>
          <a:xfrm>
            <a:off x="473075" y="3717890"/>
            <a:ext cx="893501" cy="893501"/>
          </a:xfrm>
          <a:prstGeom prst="ellipse">
            <a:avLst/>
          </a:prstGeom>
          <a:gradFill>
            <a:gsLst>
              <a:gs pos="0">
                <a:schemeClr val="accent5"/>
              </a:gs>
              <a:gs pos="99000">
                <a:schemeClr val="accent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ADDE122-BD80-717A-2E6C-760FCAB6A7EA}"/>
              </a:ext>
            </a:extLst>
          </p:cNvPr>
          <p:cNvSpPr/>
          <p:nvPr userDrawn="1"/>
        </p:nvSpPr>
        <p:spPr>
          <a:xfrm>
            <a:off x="3400425" y="3717890"/>
            <a:ext cx="893501" cy="893501"/>
          </a:xfrm>
          <a:prstGeom prst="ellipse">
            <a:avLst/>
          </a:prstGeom>
          <a:gradFill>
            <a:gsLst>
              <a:gs pos="0">
                <a:schemeClr val="accent5"/>
              </a:gs>
              <a:gs pos="99000">
                <a:schemeClr val="accent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454E42CB-36C0-83B5-3E2E-49EEAA3425E2}"/>
              </a:ext>
            </a:extLst>
          </p:cNvPr>
          <p:cNvSpPr/>
          <p:nvPr userDrawn="1"/>
        </p:nvSpPr>
        <p:spPr>
          <a:xfrm>
            <a:off x="6337823" y="3717890"/>
            <a:ext cx="893501" cy="893501"/>
          </a:xfrm>
          <a:prstGeom prst="ellipse">
            <a:avLst/>
          </a:prstGeom>
          <a:gradFill>
            <a:gsLst>
              <a:gs pos="0">
                <a:schemeClr val="accent5"/>
              </a:gs>
              <a:gs pos="99000">
                <a:schemeClr val="accent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1BE8FBAF-2A14-9143-DED6-F7DA80DFF020}"/>
              </a:ext>
            </a:extLst>
          </p:cNvPr>
          <p:cNvSpPr/>
          <p:nvPr userDrawn="1"/>
        </p:nvSpPr>
        <p:spPr>
          <a:xfrm>
            <a:off x="9271941" y="3717890"/>
            <a:ext cx="893501" cy="893501"/>
          </a:xfrm>
          <a:prstGeom prst="ellipse">
            <a:avLst/>
          </a:prstGeom>
          <a:gradFill>
            <a:gsLst>
              <a:gs pos="0">
                <a:schemeClr val="accent5"/>
              </a:gs>
              <a:gs pos="99000">
                <a:schemeClr val="accent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ntent Placeholder 2">
            <a:extLst>
              <a:ext uri="{FF2B5EF4-FFF2-40B4-BE49-F238E27FC236}">
                <a16:creationId xmlns:a16="http://schemas.microsoft.com/office/drawing/2014/main" id="{180234B4-88B2-A75B-3565-BF4BDC562756}"/>
              </a:ext>
            </a:extLst>
          </p:cNvPr>
          <p:cNvSpPr>
            <a:spLocks noGrp="1"/>
          </p:cNvSpPr>
          <p:nvPr>
            <p:ph idx="13" hasCustomPrompt="1"/>
          </p:nvPr>
        </p:nvSpPr>
        <p:spPr>
          <a:xfrm>
            <a:off x="868344" y="2607891"/>
            <a:ext cx="1674611" cy="1550099"/>
          </a:xfrm>
          <a:prstGeom prst="rect">
            <a:avLst/>
          </a:prstGeom>
        </p:spPr>
        <p:txBody>
          <a:bodyPr anchor="ctr"/>
          <a:lstStyle>
            <a:lvl1pPr marL="0" indent="0" algn="ctr">
              <a:buNone/>
              <a:defRPr sz="2200" b="1" i="0">
                <a:solidFill>
                  <a:schemeClr val="bg2"/>
                </a:solidFill>
                <a:latin typeface="Calibri" panose="020F0502020204030204" pitchFamily="34" charset="0"/>
                <a:cs typeface="Calibri" panose="020F0502020204030204" pitchFamily="34" charset="0"/>
              </a:defRPr>
            </a:lvl1pPr>
          </a:lstStyle>
          <a:p>
            <a:pPr lvl="0"/>
            <a:r>
              <a:rPr lang="en-US" dirty="0"/>
              <a:t>Content Goes Here</a:t>
            </a:r>
          </a:p>
        </p:txBody>
      </p:sp>
      <p:sp>
        <p:nvSpPr>
          <p:cNvPr id="26" name="Content Placeholder 2">
            <a:extLst>
              <a:ext uri="{FF2B5EF4-FFF2-40B4-BE49-F238E27FC236}">
                <a16:creationId xmlns:a16="http://schemas.microsoft.com/office/drawing/2014/main" id="{17B60E3C-208B-572F-41B4-7C8336A8AF8F}"/>
              </a:ext>
            </a:extLst>
          </p:cNvPr>
          <p:cNvSpPr>
            <a:spLocks noGrp="1"/>
          </p:cNvSpPr>
          <p:nvPr>
            <p:ph idx="14" hasCustomPrompt="1"/>
          </p:nvPr>
        </p:nvSpPr>
        <p:spPr>
          <a:xfrm>
            <a:off x="3792414" y="2607891"/>
            <a:ext cx="1674611" cy="1550099"/>
          </a:xfrm>
          <a:prstGeom prst="rect">
            <a:avLst/>
          </a:prstGeom>
        </p:spPr>
        <p:txBody>
          <a:bodyPr anchor="ctr"/>
          <a:lstStyle>
            <a:lvl1pPr marL="0" indent="0" algn="ctr">
              <a:buNone/>
              <a:defRPr sz="2200" b="1" i="0">
                <a:solidFill>
                  <a:schemeClr val="bg2"/>
                </a:solidFill>
                <a:latin typeface="Calibri" panose="020F0502020204030204" pitchFamily="34" charset="0"/>
                <a:cs typeface="Calibri" panose="020F0502020204030204" pitchFamily="34" charset="0"/>
              </a:defRPr>
            </a:lvl1pPr>
          </a:lstStyle>
          <a:p>
            <a:pPr lvl="0"/>
            <a:r>
              <a:rPr lang="en-US" dirty="0"/>
              <a:t>Content Goes Here</a:t>
            </a:r>
          </a:p>
        </p:txBody>
      </p:sp>
      <p:sp>
        <p:nvSpPr>
          <p:cNvPr id="27" name="Content Placeholder 2">
            <a:extLst>
              <a:ext uri="{FF2B5EF4-FFF2-40B4-BE49-F238E27FC236}">
                <a16:creationId xmlns:a16="http://schemas.microsoft.com/office/drawing/2014/main" id="{371D3DE8-8A7A-1A72-A2F6-DCD3D22ECFFB}"/>
              </a:ext>
            </a:extLst>
          </p:cNvPr>
          <p:cNvSpPr>
            <a:spLocks noGrp="1"/>
          </p:cNvSpPr>
          <p:nvPr>
            <p:ph idx="15" hasCustomPrompt="1"/>
          </p:nvPr>
        </p:nvSpPr>
        <p:spPr>
          <a:xfrm>
            <a:off x="6726533" y="2607891"/>
            <a:ext cx="1674611" cy="1550099"/>
          </a:xfrm>
          <a:prstGeom prst="rect">
            <a:avLst/>
          </a:prstGeom>
        </p:spPr>
        <p:txBody>
          <a:bodyPr anchor="ctr"/>
          <a:lstStyle>
            <a:lvl1pPr marL="0" indent="0" algn="ctr">
              <a:buNone/>
              <a:defRPr sz="2200" b="1" i="0">
                <a:solidFill>
                  <a:schemeClr val="bg2"/>
                </a:solidFill>
                <a:latin typeface="Calibri" panose="020F0502020204030204" pitchFamily="34" charset="0"/>
                <a:cs typeface="Calibri" panose="020F0502020204030204" pitchFamily="34" charset="0"/>
              </a:defRPr>
            </a:lvl1pPr>
          </a:lstStyle>
          <a:p>
            <a:pPr lvl="0"/>
            <a:r>
              <a:rPr lang="en-US" dirty="0"/>
              <a:t>Content Goes Here</a:t>
            </a:r>
          </a:p>
        </p:txBody>
      </p:sp>
      <p:sp>
        <p:nvSpPr>
          <p:cNvPr id="28" name="Content Placeholder 2">
            <a:extLst>
              <a:ext uri="{FF2B5EF4-FFF2-40B4-BE49-F238E27FC236}">
                <a16:creationId xmlns:a16="http://schemas.microsoft.com/office/drawing/2014/main" id="{CCE394A4-1383-E406-D890-E63900C849BE}"/>
              </a:ext>
            </a:extLst>
          </p:cNvPr>
          <p:cNvSpPr>
            <a:spLocks noGrp="1"/>
          </p:cNvSpPr>
          <p:nvPr>
            <p:ph idx="16" hasCustomPrompt="1"/>
          </p:nvPr>
        </p:nvSpPr>
        <p:spPr>
          <a:xfrm>
            <a:off x="9650603" y="2607891"/>
            <a:ext cx="1674611" cy="1550099"/>
          </a:xfrm>
          <a:prstGeom prst="rect">
            <a:avLst/>
          </a:prstGeom>
        </p:spPr>
        <p:txBody>
          <a:bodyPr anchor="ctr"/>
          <a:lstStyle>
            <a:lvl1pPr marL="0" indent="0" algn="ctr">
              <a:buNone/>
              <a:defRPr sz="2200" b="1" i="0">
                <a:solidFill>
                  <a:schemeClr val="bg2"/>
                </a:solidFill>
                <a:latin typeface="Calibri" panose="020F0502020204030204" pitchFamily="34" charset="0"/>
                <a:cs typeface="Calibri" panose="020F0502020204030204" pitchFamily="34" charset="0"/>
              </a:defRPr>
            </a:lvl1pPr>
          </a:lstStyle>
          <a:p>
            <a:pPr lvl="0"/>
            <a:r>
              <a:rPr lang="en-US" dirty="0"/>
              <a:t>Content Goes Here</a:t>
            </a:r>
          </a:p>
        </p:txBody>
      </p:sp>
    </p:spTree>
    <p:extLst>
      <p:ext uri="{BB962C8B-B14F-4D97-AF65-F5344CB8AC3E}">
        <p14:creationId xmlns:p14="http://schemas.microsoft.com/office/powerpoint/2010/main" val="34400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Content: 3 Circle Imgs">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FD51D9BB-731D-5E8F-1165-19288FBD58C2}"/>
              </a:ext>
            </a:extLst>
          </p:cNvPr>
          <p:cNvSpPr/>
          <p:nvPr userDrawn="1"/>
        </p:nvSpPr>
        <p:spPr>
          <a:xfrm>
            <a:off x="0" y="0"/>
            <a:ext cx="11942618" cy="6858000"/>
          </a:xfrm>
          <a:custGeom>
            <a:avLst/>
            <a:gdLst>
              <a:gd name="connsiteX0" fmla="*/ 0 w 11942618"/>
              <a:gd name="connsiteY0" fmla="*/ 0 h 6858000"/>
              <a:gd name="connsiteX1" fmla="*/ 11166537 w 11942618"/>
              <a:gd name="connsiteY1" fmla="*/ 0 h 6858000"/>
              <a:gd name="connsiteX2" fmla="*/ 11261391 w 11942618"/>
              <a:gd name="connsiteY2" fmla="*/ 209813 h 6858000"/>
              <a:gd name="connsiteX3" fmla="*/ 11942618 w 11942618"/>
              <a:gd name="connsiteY3" fmla="*/ 3584049 h 6858000"/>
              <a:gd name="connsiteX4" fmla="*/ 11416606 w 11942618"/>
              <a:gd name="connsiteY4" fmla="*/ 6564628 h 6858000"/>
              <a:gd name="connsiteX5" fmla="*/ 11300933 w 11942618"/>
              <a:gd name="connsiteY5" fmla="*/ 6858000 h 6858000"/>
              <a:gd name="connsiteX6" fmla="*/ 0 w 119426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2618" h="6858000">
                <a:moveTo>
                  <a:pt x="0" y="0"/>
                </a:moveTo>
                <a:lnTo>
                  <a:pt x="11166537" y="0"/>
                </a:lnTo>
                <a:lnTo>
                  <a:pt x="11261391" y="209813"/>
                </a:lnTo>
                <a:cubicBezTo>
                  <a:pt x="11700050" y="1246918"/>
                  <a:pt x="11942618" y="2387156"/>
                  <a:pt x="11942618" y="3584049"/>
                </a:cubicBezTo>
                <a:cubicBezTo>
                  <a:pt x="11942618" y="4631331"/>
                  <a:pt x="11756902" y="5635236"/>
                  <a:pt x="11416606" y="6564628"/>
                </a:cubicBezTo>
                <a:lnTo>
                  <a:pt x="11300933" y="6858000"/>
                </a:lnTo>
                <a:lnTo>
                  <a:pt x="0" y="6858000"/>
                </a:lnTo>
                <a:close/>
              </a:path>
            </a:pathLst>
          </a:custGeom>
          <a:gradFill>
            <a:gsLst>
              <a:gs pos="0">
                <a:schemeClr val="accent3">
                  <a:lumMod val="60000"/>
                  <a:lumOff val="40000"/>
                  <a:alpha val="7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D0E3C09C-C679-2167-9C0E-C590942B91A7}"/>
              </a:ext>
            </a:extLst>
          </p:cNvPr>
          <p:cNvSpPr/>
          <p:nvPr userDrawn="1"/>
        </p:nvSpPr>
        <p:spPr>
          <a:xfrm>
            <a:off x="0" y="0"/>
            <a:ext cx="7426036" cy="6858000"/>
          </a:xfrm>
          <a:custGeom>
            <a:avLst/>
            <a:gdLst>
              <a:gd name="connsiteX0" fmla="*/ 1178468 w 7426036"/>
              <a:gd name="connsiteY0" fmla="*/ 0 h 6858000"/>
              <a:gd name="connsiteX1" fmla="*/ 5369435 w 7426036"/>
              <a:gd name="connsiteY1" fmla="*/ 0 h 6858000"/>
              <a:gd name="connsiteX2" fmla="*/ 5426958 w 7426036"/>
              <a:gd name="connsiteY2" fmla="*/ 33075 h 6858000"/>
              <a:gd name="connsiteX3" fmla="*/ 7426036 w 7426036"/>
              <a:gd name="connsiteY3" fmla="*/ 3584049 h 6858000"/>
              <a:gd name="connsiteX4" fmla="*/ 5915063 w 7426036"/>
              <a:gd name="connsiteY4" fmla="*/ 6788000 h 6858000"/>
              <a:gd name="connsiteX5" fmla="*/ 5825986 w 7426036"/>
              <a:gd name="connsiteY5" fmla="*/ 6858000 h 6858000"/>
              <a:gd name="connsiteX6" fmla="*/ 721916 w 7426036"/>
              <a:gd name="connsiteY6" fmla="*/ 6858000 h 6858000"/>
              <a:gd name="connsiteX7" fmla="*/ 632840 w 7426036"/>
              <a:gd name="connsiteY7" fmla="*/ 6788000 h 6858000"/>
              <a:gd name="connsiteX8" fmla="*/ 70001 w 7426036"/>
              <a:gd name="connsiteY8" fmla="*/ 6225161 h 6858000"/>
              <a:gd name="connsiteX9" fmla="*/ 0 w 7426036"/>
              <a:gd name="connsiteY9" fmla="*/ 6131550 h 6858000"/>
              <a:gd name="connsiteX10" fmla="*/ 0 w 7426036"/>
              <a:gd name="connsiteY10" fmla="*/ 1036548 h 6858000"/>
              <a:gd name="connsiteX11" fmla="*/ 70001 w 7426036"/>
              <a:gd name="connsiteY11" fmla="*/ 942938 h 6858000"/>
              <a:gd name="connsiteX12" fmla="*/ 1120944 w 7426036"/>
              <a:gd name="connsiteY12" fmla="*/ 33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6036" h="6858000">
                <a:moveTo>
                  <a:pt x="1178468" y="0"/>
                </a:moveTo>
                <a:lnTo>
                  <a:pt x="5369435" y="0"/>
                </a:lnTo>
                <a:lnTo>
                  <a:pt x="5426958" y="33075"/>
                </a:lnTo>
                <a:cubicBezTo>
                  <a:pt x="6625453" y="761298"/>
                  <a:pt x="7426036" y="2079181"/>
                  <a:pt x="7426036" y="3584049"/>
                </a:cubicBezTo>
                <a:cubicBezTo>
                  <a:pt x="7426036" y="4873937"/>
                  <a:pt x="6837852" y="6026446"/>
                  <a:pt x="5915063" y="6788000"/>
                </a:cubicBezTo>
                <a:lnTo>
                  <a:pt x="5825986" y="6858000"/>
                </a:lnTo>
                <a:lnTo>
                  <a:pt x="721916" y="6858000"/>
                </a:lnTo>
                <a:lnTo>
                  <a:pt x="632840" y="6788000"/>
                </a:lnTo>
                <a:cubicBezTo>
                  <a:pt x="427775" y="6618766"/>
                  <a:pt x="239235" y="6430225"/>
                  <a:pt x="70001" y="6225161"/>
                </a:cubicBezTo>
                <a:lnTo>
                  <a:pt x="0" y="6131550"/>
                </a:lnTo>
                <a:lnTo>
                  <a:pt x="0" y="1036548"/>
                </a:lnTo>
                <a:lnTo>
                  <a:pt x="70001" y="942938"/>
                </a:lnTo>
                <a:cubicBezTo>
                  <a:pt x="366160" y="584075"/>
                  <a:pt x="721446" y="275816"/>
                  <a:pt x="1120944" y="33075"/>
                </a:cubicBez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8733AF0F-55DE-9A3B-7081-91FE72D7B17C}"/>
              </a:ext>
            </a:extLst>
          </p:cNvPr>
          <p:cNvPicPr>
            <a:picLocks noChangeAspect="1"/>
          </p:cNvPicPr>
          <p:nvPr userDrawn="1"/>
        </p:nvPicPr>
        <p:blipFill>
          <a:blip r:embed="rId2">
            <a:alphaModFix amt="15000"/>
          </a:blip>
          <a:stretch>
            <a:fillRect/>
          </a:stretch>
        </p:blipFill>
        <p:spPr>
          <a:xfrm>
            <a:off x="7366000" y="3263900"/>
            <a:ext cx="4826000" cy="3594100"/>
          </a:xfrm>
          <a:prstGeom prst="rect">
            <a:avLst/>
          </a:prstGeom>
        </p:spPr>
      </p:pic>
      <p:sp>
        <p:nvSpPr>
          <p:cNvPr id="18" name="TextBox 17">
            <a:extLst>
              <a:ext uri="{FF2B5EF4-FFF2-40B4-BE49-F238E27FC236}">
                <a16:creationId xmlns:a16="http://schemas.microsoft.com/office/drawing/2014/main" id="{F5E77EFD-014B-55BE-3B30-FA6A41F96AF2}"/>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BAC7912A-D42F-4DA5-B5CE-2C553E145DC7}"/>
              </a:ext>
            </a:extLst>
          </p:cNvPr>
          <p:cNvPicPr>
            <a:picLocks noChangeAspect="1"/>
          </p:cNvPicPr>
          <p:nvPr userDrawn="1"/>
        </p:nvPicPr>
        <p:blipFill>
          <a:blip r:embed="rId3"/>
          <a:stretch>
            <a:fillRect/>
          </a:stretch>
        </p:blipFill>
        <p:spPr>
          <a:xfrm>
            <a:off x="473336" y="6346779"/>
            <a:ext cx="1143000" cy="302605"/>
          </a:xfrm>
          <a:prstGeom prst="rect">
            <a:avLst/>
          </a:prstGeom>
        </p:spPr>
      </p:pic>
      <p:sp>
        <p:nvSpPr>
          <p:cNvPr id="2" name="Title 1">
            <a:extLst>
              <a:ext uri="{FF2B5EF4-FFF2-40B4-BE49-F238E27FC236}">
                <a16:creationId xmlns:a16="http://schemas.microsoft.com/office/drawing/2014/main" id="{C18E9914-A020-06A9-9C3F-D251775EC998}"/>
              </a:ext>
            </a:extLst>
          </p:cNvPr>
          <p:cNvSpPr>
            <a:spLocks noGrp="1"/>
          </p:cNvSpPr>
          <p:nvPr>
            <p:ph type="title"/>
          </p:nvPr>
        </p:nvSpPr>
        <p:spPr>
          <a:xfrm>
            <a:off x="479749" y="574003"/>
            <a:ext cx="11245850" cy="493909"/>
          </a:xfrm>
          <a:prstGeom prst="rect">
            <a:avLst/>
          </a:prstGeom>
        </p:spPr>
        <p:txBody>
          <a:bodyPr/>
          <a:lstStyle>
            <a:lvl1pPr>
              <a:defRPr sz="4500"/>
            </a:lvl1pPr>
          </a:lstStyle>
          <a:p>
            <a:r>
              <a:rPr lang="en-US"/>
              <a:t>Click to edit Master title style</a:t>
            </a:r>
          </a:p>
        </p:txBody>
      </p:sp>
      <p:sp>
        <p:nvSpPr>
          <p:cNvPr id="3" name="Picture Placeholder 4">
            <a:extLst>
              <a:ext uri="{FF2B5EF4-FFF2-40B4-BE49-F238E27FC236}">
                <a16:creationId xmlns:a16="http://schemas.microsoft.com/office/drawing/2014/main" id="{3B35B439-8806-3DA4-A6F1-D8DE376353FA}"/>
              </a:ext>
            </a:extLst>
          </p:cNvPr>
          <p:cNvSpPr>
            <a:spLocks noGrp="1"/>
          </p:cNvSpPr>
          <p:nvPr>
            <p:ph type="pic" sz="quarter" idx="10"/>
          </p:nvPr>
        </p:nvSpPr>
        <p:spPr>
          <a:xfrm>
            <a:off x="732635" y="2059790"/>
            <a:ext cx="2943225" cy="2944812"/>
          </a:xfrm>
          <a:prstGeom prst="ellipse">
            <a:avLst/>
          </a:prstGeom>
          <a:solidFill>
            <a:schemeClr val="accent1"/>
          </a:solidFill>
        </p:spPr>
        <p:txBody>
          <a:bodyPr anchor="ctr"/>
          <a:lstStyle>
            <a:lvl1pPr marL="0" indent="0" algn="ctr">
              <a:buNone/>
              <a:defRPr>
                <a:solidFill>
                  <a:schemeClr val="bg1"/>
                </a:solidFill>
              </a:defRPr>
            </a:lvl1pPr>
          </a:lstStyle>
          <a:p>
            <a:endParaRPr lang="en-US" dirty="0"/>
          </a:p>
        </p:txBody>
      </p:sp>
      <p:sp>
        <p:nvSpPr>
          <p:cNvPr id="4" name="Picture Placeholder 4">
            <a:extLst>
              <a:ext uri="{FF2B5EF4-FFF2-40B4-BE49-F238E27FC236}">
                <a16:creationId xmlns:a16="http://schemas.microsoft.com/office/drawing/2014/main" id="{F857BB85-ADEB-199D-F7BF-E8E746670394}"/>
              </a:ext>
            </a:extLst>
          </p:cNvPr>
          <p:cNvSpPr>
            <a:spLocks noGrp="1"/>
          </p:cNvSpPr>
          <p:nvPr>
            <p:ph type="pic" sz="quarter" idx="11"/>
          </p:nvPr>
        </p:nvSpPr>
        <p:spPr>
          <a:xfrm>
            <a:off x="4651492" y="2059790"/>
            <a:ext cx="2943225" cy="2944812"/>
          </a:xfrm>
          <a:prstGeom prst="ellipse">
            <a:avLst/>
          </a:prstGeom>
          <a:solidFill>
            <a:schemeClr val="accent1"/>
          </a:solidFill>
        </p:spPr>
        <p:txBody>
          <a:bodyPr anchor="ctr"/>
          <a:lstStyle>
            <a:lvl1pPr marL="0" indent="0" algn="ctr">
              <a:buNone/>
              <a:defRPr>
                <a:solidFill>
                  <a:schemeClr val="bg1"/>
                </a:solidFill>
              </a:defRPr>
            </a:lvl1pPr>
          </a:lstStyle>
          <a:p>
            <a:endParaRPr lang="en-US" dirty="0"/>
          </a:p>
        </p:txBody>
      </p:sp>
      <p:sp>
        <p:nvSpPr>
          <p:cNvPr id="5" name="Picture Placeholder 4">
            <a:extLst>
              <a:ext uri="{FF2B5EF4-FFF2-40B4-BE49-F238E27FC236}">
                <a16:creationId xmlns:a16="http://schemas.microsoft.com/office/drawing/2014/main" id="{69A513FD-489F-DFFC-BC56-CC64D66B3C89}"/>
              </a:ext>
            </a:extLst>
          </p:cNvPr>
          <p:cNvSpPr>
            <a:spLocks noGrp="1"/>
          </p:cNvSpPr>
          <p:nvPr>
            <p:ph type="pic" sz="quarter" idx="12"/>
          </p:nvPr>
        </p:nvSpPr>
        <p:spPr>
          <a:xfrm>
            <a:off x="8520107" y="2059790"/>
            <a:ext cx="2943225" cy="2944812"/>
          </a:xfrm>
          <a:prstGeom prst="ellipse">
            <a:avLst/>
          </a:prstGeom>
          <a:solidFill>
            <a:schemeClr val="accent1"/>
          </a:solidFill>
        </p:spPr>
        <p:txBody>
          <a:bodyPr anchor="ct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1738100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Content: Big Quot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FCA7AFC-7D39-1AF6-A546-092043E79A20}"/>
              </a:ext>
            </a:extLst>
          </p:cNvPr>
          <p:cNvGrpSpPr/>
          <p:nvPr userDrawn="1"/>
        </p:nvGrpSpPr>
        <p:grpSpPr>
          <a:xfrm>
            <a:off x="0" y="0"/>
            <a:ext cx="12192000" cy="6858000"/>
            <a:chOff x="0" y="0"/>
            <a:chExt cx="12192000" cy="6858000"/>
          </a:xfrm>
        </p:grpSpPr>
        <p:sp>
          <p:nvSpPr>
            <p:cNvPr id="9" name="Freeform 8">
              <a:extLst>
                <a:ext uri="{FF2B5EF4-FFF2-40B4-BE49-F238E27FC236}">
                  <a16:creationId xmlns:a16="http://schemas.microsoft.com/office/drawing/2014/main" id="{26F83E1E-1402-AD8C-DA74-F7AC2AC89383}"/>
                </a:ext>
              </a:extLst>
            </p:cNvPr>
            <p:cNvSpPr/>
            <p:nvPr userDrawn="1"/>
          </p:nvSpPr>
          <p:spPr>
            <a:xfrm>
              <a:off x="0" y="0"/>
              <a:ext cx="11691606" cy="6858000"/>
            </a:xfrm>
            <a:custGeom>
              <a:avLst/>
              <a:gdLst>
                <a:gd name="connsiteX0" fmla="*/ 0 w 11691606"/>
                <a:gd name="connsiteY0" fmla="*/ 0 h 6858000"/>
                <a:gd name="connsiteX1" fmla="*/ 10784497 w 11691606"/>
                <a:gd name="connsiteY1" fmla="*/ 0 h 6858000"/>
                <a:gd name="connsiteX2" fmla="*/ 10865597 w 11691606"/>
                <a:gd name="connsiteY2" fmla="*/ 179390 h 6858000"/>
                <a:gd name="connsiteX3" fmla="*/ 11691606 w 11691606"/>
                <a:gd name="connsiteY3" fmla="*/ 4270756 h 6858000"/>
                <a:gd name="connsiteX4" fmla="*/ 11478059 w 11691606"/>
                <a:gd name="connsiteY4" fmla="*/ 6389095 h 6858000"/>
                <a:gd name="connsiteX5" fmla="*/ 11369837 w 11691606"/>
                <a:gd name="connsiteY5" fmla="*/ 6858000 h 6858000"/>
                <a:gd name="connsiteX6" fmla="*/ 0 w 116916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91606" h="6858000">
                  <a:moveTo>
                    <a:pt x="0" y="0"/>
                  </a:moveTo>
                  <a:lnTo>
                    <a:pt x="10784497" y="0"/>
                  </a:lnTo>
                  <a:lnTo>
                    <a:pt x="10865597" y="179390"/>
                  </a:lnTo>
                  <a:cubicBezTo>
                    <a:pt x="11397484" y="1436912"/>
                    <a:pt x="11691606" y="2819486"/>
                    <a:pt x="11691606" y="4270756"/>
                  </a:cubicBezTo>
                  <a:cubicBezTo>
                    <a:pt x="11691606" y="4996391"/>
                    <a:pt x="11618076" y="5704852"/>
                    <a:pt x="11478059" y="6389095"/>
                  </a:cubicBezTo>
                  <a:lnTo>
                    <a:pt x="11369837" y="6858000"/>
                  </a:lnTo>
                  <a:lnTo>
                    <a:pt x="0" y="6858000"/>
                  </a:lnTo>
                  <a:close/>
                </a:path>
              </a:pathLst>
            </a:custGeom>
            <a:gradFill flip="none" rotWithShape="1">
              <a:gsLst>
                <a:gs pos="100000">
                  <a:schemeClr val="bg1"/>
                </a:gs>
                <a:gs pos="0">
                  <a:schemeClr val="accent1">
                    <a:lumMod val="100000"/>
                    <a:alpha val="7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A948B671-DCF7-34CD-41CA-D8A81AD7BD5E}"/>
                </a:ext>
              </a:extLst>
            </p:cNvPr>
            <p:cNvSpPr/>
            <p:nvPr userDrawn="1"/>
          </p:nvSpPr>
          <p:spPr>
            <a:xfrm>
              <a:off x="1" y="0"/>
              <a:ext cx="11648159" cy="6858000"/>
            </a:xfrm>
            <a:custGeom>
              <a:avLst/>
              <a:gdLst>
                <a:gd name="connsiteX0" fmla="*/ 0 w 11648159"/>
                <a:gd name="connsiteY0" fmla="*/ 0 h 6858000"/>
                <a:gd name="connsiteX1" fmla="*/ 10736819 w 11648159"/>
                <a:gd name="connsiteY1" fmla="*/ 0 h 6858000"/>
                <a:gd name="connsiteX2" fmla="*/ 10825565 w 11648159"/>
                <a:gd name="connsiteY2" fmla="*/ 196302 h 6858000"/>
                <a:gd name="connsiteX3" fmla="*/ 11648159 w 11648159"/>
                <a:gd name="connsiteY3" fmla="*/ 4270756 h 6858000"/>
                <a:gd name="connsiteX4" fmla="*/ 11435495 w 11648159"/>
                <a:gd name="connsiteY4" fmla="*/ 6380339 h 6858000"/>
                <a:gd name="connsiteX5" fmla="*/ 11325251 w 11648159"/>
                <a:gd name="connsiteY5" fmla="*/ 6858000 h 6858000"/>
                <a:gd name="connsiteX6" fmla="*/ 0 w 1164815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8159" h="6858000">
                  <a:moveTo>
                    <a:pt x="0" y="0"/>
                  </a:moveTo>
                  <a:lnTo>
                    <a:pt x="10736819" y="0"/>
                  </a:lnTo>
                  <a:lnTo>
                    <a:pt x="10825565" y="196302"/>
                  </a:lnTo>
                  <a:cubicBezTo>
                    <a:pt x="11355253" y="1448626"/>
                    <a:pt x="11648159" y="2825485"/>
                    <a:pt x="11648159" y="4270756"/>
                  </a:cubicBezTo>
                  <a:cubicBezTo>
                    <a:pt x="11648159" y="4993392"/>
                    <a:pt x="11574933" y="5698925"/>
                    <a:pt x="11435495" y="6380339"/>
                  </a:cubicBezTo>
                  <a:lnTo>
                    <a:pt x="11325251"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A1BB657B-71E1-218C-6DFB-93F58E4629EF}"/>
                </a:ext>
              </a:extLst>
            </p:cNvPr>
            <p:cNvSpPr/>
            <p:nvPr userDrawn="1"/>
          </p:nvSpPr>
          <p:spPr>
            <a:xfrm>
              <a:off x="0" y="0"/>
              <a:ext cx="9026130" cy="6858000"/>
            </a:xfrm>
            <a:custGeom>
              <a:avLst/>
              <a:gdLst>
                <a:gd name="connsiteX0" fmla="*/ 0 w 9026130"/>
                <a:gd name="connsiteY0" fmla="*/ 0 h 6858000"/>
                <a:gd name="connsiteX1" fmla="*/ 7760450 w 9026130"/>
                <a:gd name="connsiteY1" fmla="*/ 0 h 6858000"/>
                <a:gd name="connsiteX2" fmla="*/ 7890303 w 9026130"/>
                <a:gd name="connsiteY2" fmla="*/ 202552 h 6858000"/>
                <a:gd name="connsiteX3" fmla="*/ 9026130 w 9026130"/>
                <a:gd name="connsiteY3" fmla="*/ 4270756 h 6858000"/>
                <a:gd name="connsiteX4" fmla="*/ 8673410 w 9026130"/>
                <a:gd name="connsiteY4" fmla="*/ 6603783 h 6858000"/>
                <a:gd name="connsiteX5" fmla="*/ 8587392 w 9026130"/>
                <a:gd name="connsiteY5" fmla="*/ 6858000 h 6858000"/>
                <a:gd name="connsiteX6" fmla="*/ 0 w 90261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6130" h="6858000">
                  <a:moveTo>
                    <a:pt x="0" y="0"/>
                  </a:moveTo>
                  <a:lnTo>
                    <a:pt x="7760450" y="0"/>
                  </a:lnTo>
                  <a:lnTo>
                    <a:pt x="7890303" y="202552"/>
                  </a:lnTo>
                  <a:cubicBezTo>
                    <a:pt x="8611070" y="1388776"/>
                    <a:pt x="9026130" y="2781295"/>
                    <a:pt x="9026130" y="4270756"/>
                  </a:cubicBezTo>
                  <a:cubicBezTo>
                    <a:pt x="9026130" y="5083190"/>
                    <a:pt x="8902641" y="5866781"/>
                    <a:pt x="8673410" y="6603783"/>
                  </a:cubicBezTo>
                  <a:lnTo>
                    <a:pt x="8587392" y="6858000"/>
                  </a:lnTo>
                  <a:lnTo>
                    <a:pt x="0" y="6858000"/>
                  </a:lnTo>
                  <a:close/>
                </a:path>
              </a:pathLst>
            </a:custGeom>
            <a:gradFill>
              <a:gsLst>
                <a:gs pos="100000">
                  <a:schemeClr val="bg1"/>
                </a:gs>
                <a:gs pos="0">
                  <a:schemeClr val="accent1">
                    <a:lumMod val="100000"/>
                    <a:alpha val="7500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629BB8DD-47E2-8042-03D7-D00894572C29}"/>
                </a:ext>
              </a:extLst>
            </p:cNvPr>
            <p:cNvSpPr/>
            <p:nvPr userDrawn="1"/>
          </p:nvSpPr>
          <p:spPr>
            <a:xfrm>
              <a:off x="1" y="0"/>
              <a:ext cx="8982195" cy="6858000"/>
            </a:xfrm>
            <a:custGeom>
              <a:avLst/>
              <a:gdLst>
                <a:gd name="connsiteX0" fmla="*/ 0 w 8982195"/>
                <a:gd name="connsiteY0" fmla="*/ 0 h 6858000"/>
                <a:gd name="connsiteX1" fmla="*/ 7708270 w 8982195"/>
                <a:gd name="connsiteY1" fmla="*/ 0 h 6858000"/>
                <a:gd name="connsiteX2" fmla="*/ 7852729 w 8982195"/>
                <a:gd name="connsiteY2" fmla="*/ 225334 h 6858000"/>
                <a:gd name="connsiteX3" fmla="*/ 8982195 w 8982195"/>
                <a:gd name="connsiteY3" fmla="*/ 4270756 h 6858000"/>
                <a:gd name="connsiteX4" fmla="*/ 8631450 w 8982195"/>
                <a:gd name="connsiteY4" fmla="*/ 6590719 h 6858000"/>
                <a:gd name="connsiteX5" fmla="*/ 8541012 w 8982195"/>
                <a:gd name="connsiteY5" fmla="*/ 6858000 h 6858000"/>
                <a:gd name="connsiteX6" fmla="*/ 0 w 898219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2195" h="6858000">
                  <a:moveTo>
                    <a:pt x="0" y="0"/>
                  </a:moveTo>
                  <a:lnTo>
                    <a:pt x="7708270" y="0"/>
                  </a:lnTo>
                  <a:lnTo>
                    <a:pt x="7852729" y="225334"/>
                  </a:lnTo>
                  <a:cubicBezTo>
                    <a:pt x="8569459" y="1404915"/>
                    <a:pt x="8982195" y="2789636"/>
                    <a:pt x="8982195" y="4270756"/>
                  </a:cubicBezTo>
                  <a:cubicBezTo>
                    <a:pt x="8982195" y="5078640"/>
                    <a:pt x="8859398" y="5857843"/>
                    <a:pt x="8631450" y="6590719"/>
                  </a:cubicBezTo>
                  <a:lnTo>
                    <a:pt x="8541012"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56857156-AF40-F151-8D19-ABE02078726E}"/>
                </a:ext>
              </a:extLst>
            </p:cNvPr>
            <p:cNvSpPr/>
            <p:nvPr userDrawn="1"/>
          </p:nvSpPr>
          <p:spPr>
            <a:xfrm>
              <a:off x="0" y="0"/>
              <a:ext cx="8404338" cy="6858000"/>
            </a:xfrm>
            <a:custGeom>
              <a:avLst/>
              <a:gdLst>
                <a:gd name="connsiteX0" fmla="*/ 0 w 8404338"/>
                <a:gd name="connsiteY0" fmla="*/ 0 h 6858000"/>
                <a:gd name="connsiteX1" fmla="*/ 7005738 w 8404338"/>
                <a:gd name="connsiteY1" fmla="*/ 0 h 6858000"/>
                <a:gd name="connsiteX2" fmla="*/ 7170633 w 8404338"/>
                <a:gd name="connsiteY2" fmla="*/ 231884 h 6858000"/>
                <a:gd name="connsiteX3" fmla="*/ 8404338 w 8404338"/>
                <a:gd name="connsiteY3" fmla="*/ 4270756 h 6858000"/>
                <a:gd name="connsiteX4" fmla="*/ 7966002 w 8404338"/>
                <a:gd name="connsiteY4" fmla="*/ 6754527 h 6858000"/>
                <a:gd name="connsiteX5" fmla="*/ 7925204 w 8404338"/>
                <a:gd name="connsiteY5" fmla="*/ 6858000 h 6858000"/>
                <a:gd name="connsiteX6" fmla="*/ 0 w 84043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4338" h="6858000">
                  <a:moveTo>
                    <a:pt x="0" y="0"/>
                  </a:moveTo>
                  <a:lnTo>
                    <a:pt x="7005738" y="0"/>
                  </a:lnTo>
                  <a:lnTo>
                    <a:pt x="7170633" y="231884"/>
                  </a:lnTo>
                  <a:cubicBezTo>
                    <a:pt x="7949531" y="1384803"/>
                    <a:pt x="8404338" y="2774667"/>
                    <a:pt x="8404338" y="4270756"/>
                  </a:cubicBezTo>
                  <a:cubicBezTo>
                    <a:pt x="8404338" y="5143475"/>
                    <a:pt x="8249577" y="5980048"/>
                    <a:pt x="7966002" y="6754527"/>
                  </a:cubicBezTo>
                  <a:lnTo>
                    <a:pt x="7925204" y="6858000"/>
                  </a:lnTo>
                  <a:lnTo>
                    <a:pt x="0" y="6858000"/>
                  </a:lnTo>
                  <a:close/>
                </a:path>
              </a:pathLst>
            </a:custGeom>
            <a:gradFill>
              <a:gsLst>
                <a:gs pos="100000">
                  <a:schemeClr val="bg1"/>
                </a:gs>
                <a:gs pos="0">
                  <a:schemeClr val="accent1">
                    <a:lumMod val="100000"/>
                    <a:alpha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2C6CF5E9-CDF4-97CE-F5CC-311AE6345DCE}"/>
                </a:ext>
              </a:extLst>
            </p:cNvPr>
            <p:cNvSpPr/>
            <p:nvPr userDrawn="1"/>
          </p:nvSpPr>
          <p:spPr>
            <a:xfrm>
              <a:off x="0" y="0"/>
              <a:ext cx="8356974" cy="6858000"/>
            </a:xfrm>
            <a:custGeom>
              <a:avLst/>
              <a:gdLst>
                <a:gd name="connsiteX0" fmla="*/ 0 w 8356974"/>
                <a:gd name="connsiteY0" fmla="*/ 0 h 6858000"/>
                <a:gd name="connsiteX1" fmla="*/ 6947631 w 8356974"/>
                <a:gd name="connsiteY1" fmla="*/ 0 h 6858000"/>
                <a:gd name="connsiteX2" fmla="*/ 7131358 w 8356974"/>
                <a:gd name="connsiteY2" fmla="*/ 258365 h 6858000"/>
                <a:gd name="connsiteX3" fmla="*/ 8356974 w 8356974"/>
                <a:gd name="connsiteY3" fmla="*/ 4270756 h 6858000"/>
                <a:gd name="connsiteX4" fmla="*/ 7921512 w 8356974"/>
                <a:gd name="connsiteY4" fmla="*/ 6738242 h 6858000"/>
                <a:gd name="connsiteX5" fmla="*/ 7874293 w 8356974"/>
                <a:gd name="connsiteY5" fmla="*/ 6858000 h 6858000"/>
                <a:gd name="connsiteX6" fmla="*/ 0 w 835697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6974" h="6858000">
                  <a:moveTo>
                    <a:pt x="0" y="0"/>
                  </a:moveTo>
                  <a:lnTo>
                    <a:pt x="6947631" y="0"/>
                  </a:lnTo>
                  <a:lnTo>
                    <a:pt x="7131358" y="258365"/>
                  </a:lnTo>
                  <a:cubicBezTo>
                    <a:pt x="7905149" y="1403725"/>
                    <a:pt x="8356974" y="2784476"/>
                    <a:pt x="8356974" y="4270756"/>
                  </a:cubicBezTo>
                  <a:cubicBezTo>
                    <a:pt x="8356974" y="5137753"/>
                    <a:pt x="8203228" y="5968840"/>
                    <a:pt x="7921512" y="6738242"/>
                  </a:cubicBezTo>
                  <a:lnTo>
                    <a:pt x="7874293"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48ACC1F4-FB9F-72A2-EE32-64C7C5665622}"/>
                </a:ext>
              </a:extLst>
            </p:cNvPr>
            <p:cNvSpPr/>
            <p:nvPr userDrawn="1"/>
          </p:nvSpPr>
          <p:spPr>
            <a:xfrm>
              <a:off x="0" y="0"/>
              <a:ext cx="6790422" cy="6858000"/>
            </a:xfrm>
            <a:custGeom>
              <a:avLst/>
              <a:gdLst>
                <a:gd name="connsiteX0" fmla="*/ 0 w 6790422"/>
                <a:gd name="connsiteY0" fmla="*/ 0 h 6858000"/>
                <a:gd name="connsiteX1" fmla="*/ 4816001 w 6790422"/>
                <a:gd name="connsiteY1" fmla="*/ 0 h 6858000"/>
                <a:gd name="connsiteX2" fmla="*/ 4952511 w 6790422"/>
                <a:gd name="connsiteY2" fmla="*/ 118248 h 6858000"/>
                <a:gd name="connsiteX3" fmla="*/ 6790422 w 6790422"/>
                <a:gd name="connsiteY3" fmla="*/ 4270756 h 6858000"/>
                <a:gd name="connsiteX4" fmla="*/ 6237231 w 6790422"/>
                <a:gd name="connsiteY4" fmla="*/ 6702855 h 6858000"/>
                <a:gd name="connsiteX5" fmla="*/ 6157770 w 6790422"/>
                <a:gd name="connsiteY5" fmla="*/ 6858000 h 6858000"/>
                <a:gd name="connsiteX6" fmla="*/ 0 w 67904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422" h="6858000">
                  <a:moveTo>
                    <a:pt x="0" y="0"/>
                  </a:moveTo>
                  <a:lnTo>
                    <a:pt x="4816001" y="0"/>
                  </a:lnTo>
                  <a:lnTo>
                    <a:pt x="4952511" y="118248"/>
                  </a:lnTo>
                  <a:cubicBezTo>
                    <a:pt x="6081578" y="1144445"/>
                    <a:pt x="6790422" y="2624821"/>
                    <a:pt x="6790422" y="4270756"/>
                  </a:cubicBezTo>
                  <a:cubicBezTo>
                    <a:pt x="6790422" y="5142134"/>
                    <a:pt x="6591750" y="5967109"/>
                    <a:pt x="6237231" y="6702855"/>
                  </a:cubicBezTo>
                  <a:lnTo>
                    <a:pt x="6157770" y="6858000"/>
                  </a:lnTo>
                  <a:lnTo>
                    <a:pt x="0" y="6858000"/>
                  </a:lnTo>
                  <a:close/>
                </a:path>
              </a:pathLst>
            </a:custGeom>
            <a:gradFill>
              <a:gsLst>
                <a:gs pos="100000">
                  <a:schemeClr val="bg1"/>
                </a:gs>
                <a:gs pos="0">
                  <a:schemeClr val="accent4">
                    <a:alpha val="7500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EBEA90D2-DAFC-CA65-DD00-4846FEB3961A}"/>
                </a:ext>
              </a:extLst>
            </p:cNvPr>
            <p:cNvSpPr/>
            <p:nvPr userDrawn="1"/>
          </p:nvSpPr>
          <p:spPr>
            <a:xfrm>
              <a:off x="0" y="0"/>
              <a:ext cx="6743178" cy="6858000"/>
            </a:xfrm>
            <a:custGeom>
              <a:avLst/>
              <a:gdLst>
                <a:gd name="connsiteX0" fmla="*/ 0 w 6743178"/>
                <a:gd name="connsiteY0" fmla="*/ 0 h 6858000"/>
                <a:gd name="connsiteX1" fmla="*/ 4743863 w 6743178"/>
                <a:gd name="connsiteY1" fmla="*/ 0 h 6858000"/>
                <a:gd name="connsiteX2" fmla="*/ 4920745 w 6743178"/>
                <a:gd name="connsiteY2" fmla="*/ 153219 h 6858000"/>
                <a:gd name="connsiteX3" fmla="*/ 6743178 w 6743178"/>
                <a:gd name="connsiteY3" fmla="*/ 4270756 h 6858000"/>
                <a:gd name="connsiteX4" fmla="*/ 6194645 w 6743178"/>
                <a:gd name="connsiteY4" fmla="*/ 6682373 h 6858000"/>
                <a:gd name="connsiteX5" fmla="*/ 6104695 w 6743178"/>
                <a:gd name="connsiteY5" fmla="*/ 6858000 h 6858000"/>
                <a:gd name="connsiteX6" fmla="*/ 0 w 674317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3178" h="6858000">
                  <a:moveTo>
                    <a:pt x="0" y="0"/>
                  </a:moveTo>
                  <a:lnTo>
                    <a:pt x="4743863" y="0"/>
                  </a:lnTo>
                  <a:lnTo>
                    <a:pt x="4920745" y="153219"/>
                  </a:lnTo>
                  <a:cubicBezTo>
                    <a:pt x="6040304" y="1170773"/>
                    <a:pt x="6743178" y="2638682"/>
                    <a:pt x="6743178" y="4270756"/>
                  </a:cubicBezTo>
                  <a:cubicBezTo>
                    <a:pt x="6743178" y="5134795"/>
                    <a:pt x="6546179" y="5952823"/>
                    <a:pt x="6194645" y="6682373"/>
                  </a:cubicBezTo>
                  <a:lnTo>
                    <a:pt x="6104695"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EA809184-FE9D-D7EC-540A-A9B54E50F742}"/>
                </a:ext>
              </a:extLst>
            </p:cNvPr>
            <p:cNvPicPr>
              <a:picLocks noChangeAspect="1"/>
            </p:cNvPicPr>
            <p:nvPr userDrawn="1"/>
          </p:nvPicPr>
          <p:blipFill>
            <a:blip r:embed="rId2">
              <a:alphaModFix amt="15000"/>
            </a:blip>
            <a:stretch>
              <a:fillRect/>
            </a:stretch>
          </p:blipFill>
          <p:spPr>
            <a:xfrm>
              <a:off x="7366000" y="3263900"/>
              <a:ext cx="4826000" cy="3594100"/>
            </a:xfrm>
            <a:prstGeom prst="rect">
              <a:avLst/>
            </a:prstGeom>
          </p:spPr>
        </p:pic>
      </p:grpSp>
      <p:sp>
        <p:nvSpPr>
          <p:cNvPr id="2" name="Content Placeholder 2">
            <a:extLst>
              <a:ext uri="{FF2B5EF4-FFF2-40B4-BE49-F238E27FC236}">
                <a16:creationId xmlns:a16="http://schemas.microsoft.com/office/drawing/2014/main" id="{BE427BD3-171E-B52A-EACE-575F650D4972}"/>
              </a:ext>
            </a:extLst>
          </p:cNvPr>
          <p:cNvSpPr>
            <a:spLocks noGrp="1"/>
          </p:cNvSpPr>
          <p:nvPr>
            <p:ph idx="1" hasCustomPrompt="1"/>
          </p:nvPr>
        </p:nvSpPr>
        <p:spPr>
          <a:xfrm>
            <a:off x="479749" y="943262"/>
            <a:ext cx="7803826" cy="2716230"/>
          </a:xfrm>
          <a:prstGeom prst="rect">
            <a:avLst/>
          </a:prstGeom>
        </p:spPr>
        <p:txBody>
          <a:bodyPr/>
          <a:lstStyle>
            <a:lvl1pPr marL="0" indent="0" algn="l">
              <a:buNone/>
              <a:defRPr sz="24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goes here.”</a:t>
            </a:r>
          </a:p>
        </p:txBody>
      </p:sp>
      <p:sp>
        <p:nvSpPr>
          <p:cNvPr id="3" name="Picture Placeholder 9">
            <a:extLst>
              <a:ext uri="{FF2B5EF4-FFF2-40B4-BE49-F238E27FC236}">
                <a16:creationId xmlns:a16="http://schemas.microsoft.com/office/drawing/2014/main" id="{ED1E6AA5-45E7-E405-FA66-FA0477CA70FC}"/>
              </a:ext>
            </a:extLst>
          </p:cNvPr>
          <p:cNvSpPr>
            <a:spLocks noGrp="1"/>
          </p:cNvSpPr>
          <p:nvPr>
            <p:ph type="pic" sz="quarter" idx="13" hasCustomPrompt="1"/>
          </p:nvPr>
        </p:nvSpPr>
        <p:spPr>
          <a:xfrm>
            <a:off x="487310" y="4418839"/>
            <a:ext cx="854415" cy="854415"/>
          </a:xfrm>
          <a:prstGeom prst="ellipse">
            <a:avLst/>
          </a:prstGeom>
          <a:solidFill>
            <a:schemeClr val="accent1"/>
          </a:solidFill>
          <a:ln w="50800">
            <a:gradFill flip="none" rotWithShape="1">
              <a:gsLst>
                <a:gs pos="99000">
                  <a:schemeClr val="bg1"/>
                </a:gs>
                <a:gs pos="0">
                  <a:schemeClr val="accent1">
                    <a:lumMod val="100000"/>
                  </a:schemeClr>
                </a:gs>
              </a:gsLst>
              <a:path path="circle">
                <a:fillToRect l="50000" t="-80000" r="50000" b="180000"/>
              </a:path>
              <a:tileRect/>
            </a:gradFill>
          </a:ln>
        </p:spPr>
        <p:txBody>
          <a:bodyPr wrap="none" lIns="0" tIns="0" rIns="0" bIns="0" anchor="ctr"/>
          <a:lstStyle>
            <a:lvl1pPr marL="0" indent="0" algn="ctr">
              <a:buNone/>
              <a:defRPr sz="900">
                <a:solidFill>
                  <a:schemeClr val="bg1"/>
                </a:solidFill>
              </a:defRPr>
            </a:lvl1pPr>
          </a:lstStyle>
          <a:p>
            <a:r>
              <a:rPr lang="en-US" dirty="0"/>
              <a:t>HEADSHOT</a:t>
            </a:r>
          </a:p>
        </p:txBody>
      </p:sp>
      <p:sp>
        <p:nvSpPr>
          <p:cNvPr id="4" name="Content Placeholder 2">
            <a:extLst>
              <a:ext uri="{FF2B5EF4-FFF2-40B4-BE49-F238E27FC236}">
                <a16:creationId xmlns:a16="http://schemas.microsoft.com/office/drawing/2014/main" id="{7AC272FB-1F5D-F976-92C2-5F32AD75B93F}"/>
              </a:ext>
            </a:extLst>
          </p:cNvPr>
          <p:cNvSpPr>
            <a:spLocks noGrp="1"/>
          </p:cNvSpPr>
          <p:nvPr>
            <p:ph idx="14" hasCustomPrompt="1"/>
          </p:nvPr>
        </p:nvSpPr>
        <p:spPr>
          <a:xfrm>
            <a:off x="1507327" y="4556623"/>
            <a:ext cx="5851201" cy="249385"/>
          </a:xfrm>
          <a:prstGeom prst="rect">
            <a:avLst/>
          </a:prstGeom>
        </p:spPr>
        <p:txBody>
          <a:bodyPr/>
          <a:lstStyle>
            <a:lvl1pPr marL="0" indent="0" algn="l">
              <a:buNone/>
              <a:defRPr sz="1400" b="1" i="0">
                <a:solidFill>
                  <a:schemeClr val="bg2"/>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NAME</a:t>
            </a:r>
          </a:p>
        </p:txBody>
      </p:sp>
      <p:sp>
        <p:nvSpPr>
          <p:cNvPr id="5" name="Content Placeholder 2">
            <a:extLst>
              <a:ext uri="{FF2B5EF4-FFF2-40B4-BE49-F238E27FC236}">
                <a16:creationId xmlns:a16="http://schemas.microsoft.com/office/drawing/2014/main" id="{FB344ADA-E5D3-55B1-E12A-678AD803E78C}"/>
              </a:ext>
            </a:extLst>
          </p:cNvPr>
          <p:cNvSpPr>
            <a:spLocks noGrp="1"/>
          </p:cNvSpPr>
          <p:nvPr>
            <p:ph idx="15" hasCustomPrompt="1"/>
          </p:nvPr>
        </p:nvSpPr>
        <p:spPr>
          <a:xfrm>
            <a:off x="1507327" y="4839523"/>
            <a:ext cx="5851201" cy="206104"/>
          </a:xfrm>
          <a:prstGeom prst="rect">
            <a:avLst/>
          </a:prstGeom>
        </p:spPr>
        <p:txBody>
          <a:bodyPr/>
          <a:lstStyle>
            <a:lvl1pPr marL="0" indent="0" algn="l">
              <a:buNone/>
              <a:defRPr sz="1400" b="1" i="0">
                <a:solidFill>
                  <a:schemeClr val="accent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GOES HERE</a:t>
            </a:r>
          </a:p>
        </p:txBody>
      </p:sp>
      <p:sp>
        <p:nvSpPr>
          <p:cNvPr id="6" name="TextBox 5">
            <a:extLst>
              <a:ext uri="{FF2B5EF4-FFF2-40B4-BE49-F238E27FC236}">
                <a16:creationId xmlns:a16="http://schemas.microsoft.com/office/drawing/2014/main" id="{B204C5FC-36C7-C9B1-4ECB-3456476421E9}"/>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8EEFA1B-E37C-DEA1-D942-75F730163C6D}"/>
              </a:ext>
            </a:extLst>
          </p:cNvPr>
          <p:cNvPicPr>
            <a:picLocks noChangeAspect="1"/>
          </p:cNvPicPr>
          <p:nvPr userDrawn="1"/>
        </p:nvPicPr>
        <p:blipFill>
          <a:blip r:embed="rId3"/>
          <a:stretch>
            <a:fillRect/>
          </a:stretch>
        </p:blipFill>
        <p:spPr>
          <a:xfrm>
            <a:off x="473336" y="6346779"/>
            <a:ext cx="1143000" cy="302605"/>
          </a:xfrm>
          <a:prstGeom prst="rect">
            <a:avLst/>
          </a:prstGeom>
        </p:spPr>
      </p:pic>
    </p:spTree>
    <p:extLst>
      <p:ext uri="{BB962C8B-B14F-4D97-AF65-F5344CB8AC3E}">
        <p14:creationId xmlns:p14="http://schemas.microsoft.com/office/powerpoint/2010/main" val="3657453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Content: Laptop Screen">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A4DD258-60E0-7812-C346-87B8B6979137}"/>
              </a:ext>
            </a:extLst>
          </p:cNvPr>
          <p:cNvSpPr/>
          <p:nvPr userDrawn="1"/>
        </p:nvSpPr>
        <p:spPr>
          <a:xfrm>
            <a:off x="6176964" y="0"/>
            <a:ext cx="6015036" cy="6858000"/>
          </a:xfrm>
          <a:custGeom>
            <a:avLst/>
            <a:gdLst>
              <a:gd name="connsiteX0" fmla="*/ 1132490 w 6015036"/>
              <a:gd name="connsiteY0" fmla="*/ 0 h 6858000"/>
              <a:gd name="connsiteX1" fmla="*/ 6015036 w 6015036"/>
              <a:gd name="connsiteY1" fmla="*/ 0 h 6858000"/>
              <a:gd name="connsiteX2" fmla="*/ 6015036 w 6015036"/>
              <a:gd name="connsiteY2" fmla="*/ 6858000 h 6858000"/>
              <a:gd name="connsiteX3" fmla="*/ 1132490 w 6015036"/>
              <a:gd name="connsiteY3" fmla="*/ 6858000 h 6858000"/>
              <a:gd name="connsiteX4" fmla="*/ 983352 w 6015036"/>
              <a:gd name="connsiteY4" fmla="*/ 6648276 h 6858000"/>
              <a:gd name="connsiteX5" fmla="*/ 0 w 6015036"/>
              <a:gd name="connsiteY5" fmla="*/ 3429000 h 6858000"/>
              <a:gd name="connsiteX6" fmla="*/ 983352 w 6015036"/>
              <a:gd name="connsiteY6" fmla="*/ 2097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5036" h="6858000">
                <a:moveTo>
                  <a:pt x="1132490" y="0"/>
                </a:moveTo>
                <a:lnTo>
                  <a:pt x="6015036" y="0"/>
                </a:lnTo>
                <a:lnTo>
                  <a:pt x="6015036" y="6858000"/>
                </a:lnTo>
                <a:lnTo>
                  <a:pt x="1132490" y="6858000"/>
                </a:lnTo>
                <a:lnTo>
                  <a:pt x="983352" y="6648276"/>
                </a:lnTo>
                <a:cubicBezTo>
                  <a:pt x="362514" y="5729315"/>
                  <a:pt x="0" y="4621493"/>
                  <a:pt x="0" y="3429000"/>
                </a:cubicBezTo>
                <a:cubicBezTo>
                  <a:pt x="0" y="2236508"/>
                  <a:pt x="362514" y="1128685"/>
                  <a:pt x="983352" y="209724"/>
                </a:cubicBezTo>
                <a:close/>
              </a:path>
            </a:pathLst>
          </a:custGeom>
          <a:gradFill>
            <a:gsLst>
              <a:gs pos="50000">
                <a:schemeClr val="bg1">
                  <a:lumMod val="95000"/>
                </a:schemeClr>
              </a:gs>
              <a:gs pos="10000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6B5B206D-D6AA-6F4A-75B1-BA1B71EFBA0E}"/>
              </a:ext>
            </a:extLst>
          </p:cNvPr>
          <p:cNvSpPr/>
          <p:nvPr userDrawn="1"/>
        </p:nvSpPr>
        <p:spPr>
          <a:xfrm>
            <a:off x="7705726" y="0"/>
            <a:ext cx="4486274" cy="6858000"/>
          </a:xfrm>
          <a:custGeom>
            <a:avLst/>
            <a:gdLst>
              <a:gd name="connsiteX0" fmla="*/ 1755114 w 4486274"/>
              <a:gd name="connsiteY0" fmla="*/ 0 h 6858000"/>
              <a:gd name="connsiteX1" fmla="*/ 4486274 w 4486274"/>
              <a:gd name="connsiteY1" fmla="*/ 0 h 6858000"/>
              <a:gd name="connsiteX2" fmla="*/ 4486274 w 4486274"/>
              <a:gd name="connsiteY2" fmla="*/ 6858000 h 6858000"/>
              <a:gd name="connsiteX3" fmla="*/ 1755114 w 4486274"/>
              <a:gd name="connsiteY3" fmla="*/ 6858000 h 6858000"/>
              <a:gd name="connsiteX4" fmla="*/ 1698762 w 4486274"/>
              <a:gd name="connsiteY4" fmla="*/ 6817928 h 6858000"/>
              <a:gd name="connsiteX5" fmla="*/ 0 w 4486274"/>
              <a:gd name="connsiteY5" fmla="*/ 3429000 h 6858000"/>
              <a:gd name="connsiteX6" fmla="*/ 1698762 w 4486274"/>
              <a:gd name="connsiteY6" fmla="*/ 400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6274" h="6858000">
                <a:moveTo>
                  <a:pt x="1755114" y="0"/>
                </a:moveTo>
                <a:lnTo>
                  <a:pt x="4486274" y="0"/>
                </a:lnTo>
                <a:lnTo>
                  <a:pt x="4486274" y="6858000"/>
                </a:lnTo>
                <a:lnTo>
                  <a:pt x="1755114" y="6858000"/>
                </a:lnTo>
                <a:lnTo>
                  <a:pt x="1698762" y="6817928"/>
                </a:lnTo>
                <a:cubicBezTo>
                  <a:pt x="667509" y="6046700"/>
                  <a:pt x="0" y="4815803"/>
                  <a:pt x="0" y="3429000"/>
                </a:cubicBezTo>
                <a:cubicBezTo>
                  <a:pt x="0" y="2042198"/>
                  <a:pt x="667509" y="811300"/>
                  <a:pt x="1698762" y="40073"/>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A5180479-61C8-7F4A-93D7-5758191FD678}"/>
              </a:ext>
            </a:extLst>
          </p:cNvPr>
          <p:cNvSpPr/>
          <p:nvPr userDrawn="1"/>
        </p:nvSpPr>
        <p:spPr>
          <a:xfrm>
            <a:off x="9296402" y="790576"/>
            <a:ext cx="2895598" cy="5276848"/>
          </a:xfrm>
          <a:custGeom>
            <a:avLst/>
            <a:gdLst>
              <a:gd name="connsiteX0" fmla="*/ 2638424 w 2895598"/>
              <a:gd name="connsiteY0" fmla="*/ 0 h 5276848"/>
              <a:gd name="connsiteX1" fmla="*/ 2895598 w 2895598"/>
              <a:gd name="connsiteY1" fmla="*/ 12986 h 5276848"/>
              <a:gd name="connsiteX2" fmla="*/ 2895598 w 2895598"/>
              <a:gd name="connsiteY2" fmla="*/ 5263862 h 5276848"/>
              <a:gd name="connsiteX3" fmla="*/ 2638424 w 2895598"/>
              <a:gd name="connsiteY3" fmla="*/ 5276848 h 5276848"/>
              <a:gd name="connsiteX4" fmla="*/ 0 w 2895598"/>
              <a:gd name="connsiteY4" fmla="*/ 2638424 h 5276848"/>
              <a:gd name="connsiteX5" fmla="*/ 2638424 w 2895598"/>
              <a:gd name="connsiteY5" fmla="*/ 0 h 527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598" h="5276848">
                <a:moveTo>
                  <a:pt x="2638424" y="0"/>
                </a:moveTo>
                <a:lnTo>
                  <a:pt x="2895598" y="12986"/>
                </a:lnTo>
                <a:lnTo>
                  <a:pt x="2895598" y="5263862"/>
                </a:lnTo>
                <a:lnTo>
                  <a:pt x="2638424" y="5276848"/>
                </a:lnTo>
                <a:cubicBezTo>
                  <a:pt x="1181263" y="5276848"/>
                  <a:pt x="0" y="4095585"/>
                  <a:pt x="0" y="2638424"/>
                </a:cubicBezTo>
                <a:cubicBezTo>
                  <a:pt x="0" y="1181263"/>
                  <a:pt x="1181263" y="0"/>
                  <a:pt x="2638424"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A14600AE-EF43-2114-A3D3-59AB28905EA2}"/>
              </a:ext>
            </a:extLst>
          </p:cNvPr>
          <p:cNvPicPr>
            <a:picLocks noChangeAspect="1"/>
          </p:cNvPicPr>
          <p:nvPr userDrawn="1"/>
        </p:nvPicPr>
        <p:blipFill>
          <a:blip r:embed="rId2">
            <a:alphaModFix amt="15000"/>
          </a:blip>
          <a:stretch>
            <a:fillRect/>
          </a:stretch>
        </p:blipFill>
        <p:spPr>
          <a:xfrm rot="10800000">
            <a:off x="0" y="0"/>
            <a:ext cx="4826000" cy="3594100"/>
          </a:xfrm>
          <a:prstGeom prst="rect">
            <a:avLst/>
          </a:prstGeom>
        </p:spPr>
      </p:pic>
      <p:sp>
        <p:nvSpPr>
          <p:cNvPr id="4" name="TextBox 3">
            <a:extLst>
              <a:ext uri="{FF2B5EF4-FFF2-40B4-BE49-F238E27FC236}">
                <a16:creationId xmlns:a16="http://schemas.microsoft.com/office/drawing/2014/main" id="{A845CF8B-4547-FDC6-272F-0F912B5E6B41}"/>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8A35BBF-04FC-FB3C-AAF3-25B02878B8AB}"/>
              </a:ext>
            </a:extLst>
          </p:cNvPr>
          <p:cNvPicPr>
            <a:picLocks noChangeAspect="1"/>
          </p:cNvPicPr>
          <p:nvPr userDrawn="1"/>
        </p:nvPicPr>
        <p:blipFill>
          <a:blip r:embed="rId3"/>
          <a:stretch>
            <a:fillRect/>
          </a:stretch>
        </p:blipFill>
        <p:spPr>
          <a:xfrm>
            <a:off x="473336" y="6346779"/>
            <a:ext cx="1143000" cy="302605"/>
          </a:xfrm>
          <a:prstGeom prst="rect">
            <a:avLst/>
          </a:prstGeom>
        </p:spPr>
      </p:pic>
      <p:sp>
        <p:nvSpPr>
          <p:cNvPr id="6" name="Title 1">
            <a:extLst>
              <a:ext uri="{FF2B5EF4-FFF2-40B4-BE49-F238E27FC236}">
                <a16:creationId xmlns:a16="http://schemas.microsoft.com/office/drawing/2014/main" id="{87AC0083-E82B-A7A7-D9DF-5ED2D5598337}"/>
              </a:ext>
            </a:extLst>
          </p:cNvPr>
          <p:cNvSpPr>
            <a:spLocks noGrp="1"/>
          </p:cNvSpPr>
          <p:nvPr>
            <p:ph type="title"/>
          </p:nvPr>
        </p:nvSpPr>
        <p:spPr>
          <a:xfrm>
            <a:off x="479749" y="574003"/>
            <a:ext cx="9756451" cy="493909"/>
          </a:xfrm>
          <a:prstGeom prst="rect">
            <a:avLst/>
          </a:prstGeom>
        </p:spPr>
        <p:txBody>
          <a:bodyPr/>
          <a:lstStyle>
            <a:lvl1pPr>
              <a:defRPr sz="4500"/>
            </a:lvl1pPr>
          </a:lstStyle>
          <a:p>
            <a:r>
              <a:rPr lang="en-US"/>
              <a:t>Click to edit Master title style</a:t>
            </a:r>
          </a:p>
        </p:txBody>
      </p:sp>
      <p:sp>
        <p:nvSpPr>
          <p:cNvPr id="7" name="Content Placeholder 2">
            <a:extLst>
              <a:ext uri="{FF2B5EF4-FFF2-40B4-BE49-F238E27FC236}">
                <a16:creationId xmlns:a16="http://schemas.microsoft.com/office/drawing/2014/main" id="{8500907E-5465-5496-FF56-02A1D0F0AE9C}"/>
              </a:ext>
            </a:extLst>
          </p:cNvPr>
          <p:cNvSpPr>
            <a:spLocks noGrp="1"/>
          </p:cNvSpPr>
          <p:nvPr>
            <p:ph idx="1"/>
          </p:nvPr>
        </p:nvSpPr>
        <p:spPr>
          <a:xfrm>
            <a:off x="479749" y="1373449"/>
            <a:ext cx="4247699" cy="4351338"/>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5D3D9763-8B25-4935-13F6-3BD9CA4359FC}"/>
              </a:ext>
            </a:extLst>
          </p:cNvPr>
          <p:cNvPicPr>
            <a:picLocks noChangeAspect="1"/>
          </p:cNvPicPr>
          <p:nvPr userDrawn="1"/>
        </p:nvPicPr>
        <p:blipFill rotWithShape="1">
          <a:blip r:embed="rId4"/>
          <a:srcRect r="3872"/>
          <a:stretch/>
        </p:blipFill>
        <p:spPr>
          <a:xfrm>
            <a:off x="5004308" y="1765314"/>
            <a:ext cx="7187692" cy="4267555"/>
          </a:xfrm>
          <a:prstGeom prst="rect">
            <a:avLst/>
          </a:prstGeom>
        </p:spPr>
      </p:pic>
      <p:sp>
        <p:nvSpPr>
          <p:cNvPr id="3" name="Picture Placeholder 7">
            <a:extLst>
              <a:ext uri="{FF2B5EF4-FFF2-40B4-BE49-F238E27FC236}">
                <a16:creationId xmlns:a16="http://schemas.microsoft.com/office/drawing/2014/main" id="{F81CC854-CF57-2D1C-DD51-9BD7B37A8271}"/>
              </a:ext>
            </a:extLst>
          </p:cNvPr>
          <p:cNvSpPr>
            <a:spLocks noGrp="1"/>
          </p:cNvSpPr>
          <p:nvPr>
            <p:ph type="pic" sz="quarter" idx="10"/>
          </p:nvPr>
        </p:nvSpPr>
        <p:spPr>
          <a:xfrm>
            <a:off x="5760721" y="1986488"/>
            <a:ext cx="5964878" cy="3701080"/>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9861770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Content: Mobile Screen">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A4DD258-60E0-7812-C346-87B8B6979137}"/>
              </a:ext>
            </a:extLst>
          </p:cNvPr>
          <p:cNvSpPr/>
          <p:nvPr userDrawn="1"/>
        </p:nvSpPr>
        <p:spPr>
          <a:xfrm>
            <a:off x="6176964" y="0"/>
            <a:ext cx="6015036" cy="6858000"/>
          </a:xfrm>
          <a:custGeom>
            <a:avLst/>
            <a:gdLst>
              <a:gd name="connsiteX0" fmla="*/ 1132490 w 6015036"/>
              <a:gd name="connsiteY0" fmla="*/ 0 h 6858000"/>
              <a:gd name="connsiteX1" fmla="*/ 6015036 w 6015036"/>
              <a:gd name="connsiteY1" fmla="*/ 0 h 6858000"/>
              <a:gd name="connsiteX2" fmla="*/ 6015036 w 6015036"/>
              <a:gd name="connsiteY2" fmla="*/ 6858000 h 6858000"/>
              <a:gd name="connsiteX3" fmla="*/ 1132490 w 6015036"/>
              <a:gd name="connsiteY3" fmla="*/ 6858000 h 6858000"/>
              <a:gd name="connsiteX4" fmla="*/ 983352 w 6015036"/>
              <a:gd name="connsiteY4" fmla="*/ 6648276 h 6858000"/>
              <a:gd name="connsiteX5" fmla="*/ 0 w 6015036"/>
              <a:gd name="connsiteY5" fmla="*/ 3429000 h 6858000"/>
              <a:gd name="connsiteX6" fmla="*/ 983352 w 6015036"/>
              <a:gd name="connsiteY6" fmla="*/ 2097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5036" h="6858000">
                <a:moveTo>
                  <a:pt x="1132490" y="0"/>
                </a:moveTo>
                <a:lnTo>
                  <a:pt x="6015036" y="0"/>
                </a:lnTo>
                <a:lnTo>
                  <a:pt x="6015036" y="6858000"/>
                </a:lnTo>
                <a:lnTo>
                  <a:pt x="1132490" y="6858000"/>
                </a:lnTo>
                <a:lnTo>
                  <a:pt x="983352" y="6648276"/>
                </a:lnTo>
                <a:cubicBezTo>
                  <a:pt x="362514" y="5729315"/>
                  <a:pt x="0" y="4621493"/>
                  <a:pt x="0" y="3429000"/>
                </a:cubicBezTo>
                <a:cubicBezTo>
                  <a:pt x="0" y="2236508"/>
                  <a:pt x="362514" y="1128685"/>
                  <a:pt x="983352" y="209724"/>
                </a:cubicBezTo>
                <a:close/>
              </a:path>
            </a:pathLst>
          </a:custGeom>
          <a:gradFill>
            <a:gsLst>
              <a:gs pos="50000">
                <a:schemeClr val="bg1">
                  <a:lumMod val="95000"/>
                </a:schemeClr>
              </a:gs>
              <a:gs pos="10000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6B5B206D-D6AA-6F4A-75B1-BA1B71EFBA0E}"/>
              </a:ext>
            </a:extLst>
          </p:cNvPr>
          <p:cNvSpPr/>
          <p:nvPr userDrawn="1"/>
        </p:nvSpPr>
        <p:spPr>
          <a:xfrm>
            <a:off x="7705726" y="0"/>
            <a:ext cx="4486274" cy="6858000"/>
          </a:xfrm>
          <a:custGeom>
            <a:avLst/>
            <a:gdLst>
              <a:gd name="connsiteX0" fmla="*/ 1755114 w 4486274"/>
              <a:gd name="connsiteY0" fmla="*/ 0 h 6858000"/>
              <a:gd name="connsiteX1" fmla="*/ 4486274 w 4486274"/>
              <a:gd name="connsiteY1" fmla="*/ 0 h 6858000"/>
              <a:gd name="connsiteX2" fmla="*/ 4486274 w 4486274"/>
              <a:gd name="connsiteY2" fmla="*/ 6858000 h 6858000"/>
              <a:gd name="connsiteX3" fmla="*/ 1755114 w 4486274"/>
              <a:gd name="connsiteY3" fmla="*/ 6858000 h 6858000"/>
              <a:gd name="connsiteX4" fmla="*/ 1698762 w 4486274"/>
              <a:gd name="connsiteY4" fmla="*/ 6817928 h 6858000"/>
              <a:gd name="connsiteX5" fmla="*/ 0 w 4486274"/>
              <a:gd name="connsiteY5" fmla="*/ 3429000 h 6858000"/>
              <a:gd name="connsiteX6" fmla="*/ 1698762 w 4486274"/>
              <a:gd name="connsiteY6" fmla="*/ 400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6274" h="6858000">
                <a:moveTo>
                  <a:pt x="1755114" y="0"/>
                </a:moveTo>
                <a:lnTo>
                  <a:pt x="4486274" y="0"/>
                </a:lnTo>
                <a:lnTo>
                  <a:pt x="4486274" y="6858000"/>
                </a:lnTo>
                <a:lnTo>
                  <a:pt x="1755114" y="6858000"/>
                </a:lnTo>
                <a:lnTo>
                  <a:pt x="1698762" y="6817928"/>
                </a:lnTo>
                <a:cubicBezTo>
                  <a:pt x="667509" y="6046700"/>
                  <a:pt x="0" y="4815803"/>
                  <a:pt x="0" y="3429000"/>
                </a:cubicBezTo>
                <a:cubicBezTo>
                  <a:pt x="0" y="2042198"/>
                  <a:pt x="667509" y="811300"/>
                  <a:pt x="1698762" y="40073"/>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A5180479-61C8-7F4A-93D7-5758191FD678}"/>
              </a:ext>
            </a:extLst>
          </p:cNvPr>
          <p:cNvSpPr/>
          <p:nvPr userDrawn="1"/>
        </p:nvSpPr>
        <p:spPr>
          <a:xfrm>
            <a:off x="9296402" y="790576"/>
            <a:ext cx="2895598" cy="5276848"/>
          </a:xfrm>
          <a:custGeom>
            <a:avLst/>
            <a:gdLst>
              <a:gd name="connsiteX0" fmla="*/ 2638424 w 2895598"/>
              <a:gd name="connsiteY0" fmla="*/ 0 h 5276848"/>
              <a:gd name="connsiteX1" fmla="*/ 2895598 w 2895598"/>
              <a:gd name="connsiteY1" fmla="*/ 12986 h 5276848"/>
              <a:gd name="connsiteX2" fmla="*/ 2895598 w 2895598"/>
              <a:gd name="connsiteY2" fmla="*/ 5263862 h 5276848"/>
              <a:gd name="connsiteX3" fmla="*/ 2638424 w 2895598"/>
              <a:gd name="connsiteY3" fmla="*/ 5276848 h 5276848"/>
              <a:gd name="connsiteX4" fmla="*/ 0 w 2895598"/>
              <a:gd name="connsiteY4" fmla="*/ 2638424 h 5276848"/>
              <a:gd name="connsiteX5" fmla="*/ 2638424 w 2895598"/>
              <a:gd name="connsiteY5" fmla="*/ 0 h 527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598" h="5276848">
                <a:moveTo>
                  <a:pt x="2638424" y="0"/>
                </a:moveTo>
                <a:lnTo>
                  <a:pt x="2895598" y="12986"/>
                </a:lnTo>
                <a:lnTo>
                  <a:pt x="2895598" y="5263862"/>
                </a:lnTo>
                <a:lnTo>
                  <a:pt x="2638424" y="5276848"/>
                </a:lnTo>
                <a:cubicBezTo>
                  <a:pt x="1181263" y="5276848"/>
                  <a:pt x="0" y="4095585"/>
                  <a:pt x="0" y="2638424"/>
                </a:cubicBezTo>
                <a:cubicBezTo>
                  <a:pt x="0" y="1181263"/>
                  <a:pt x="1181263" y="0"/>
                  <a:pt x="2638424"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A14600AE-EF43-2114-A3D3-59AB28905EA2}"/>
              </a:ext>
            </a:extLst>
          </p:cNvPr>
          <p:cNvPicPr>
            <a:picLocks noChangeAspect="1"/>
          </p:cNvPicPr>
          <p:nvPr userDrawn="1"/>
        </p:nvPicPr>
        <p:blipFill>
          <a:blip r:embed="rId2">
            <a:alphaModFix amt="15000"/>
          </a:blip>
          <a:stretch>
            <a:fillRect/>
          </a:stretch>
        </p:blipFill>
        <p:spPr>
          <a:xfrm rot="10800000">
            <a:off x="0" y="0"/>
            <a:ext cx="4826000" cy="3594100"/>
          </a:xfrm>
          <a:prstGeom prst="rect">
            <a:avLst/>
          </a:prstGeom>
        </p:spPr>
      </p:pic>
      <p:sp>
        <p:nvSpPr>
          <p:cNvPr id="4" name="TextBox 3">
            <a:extLst>
              <a:ext uri="{FF2B5EF4-FFF2-40B4-BE49-F238E27FC236}">
                <a16:creationId xmlns:a16="http://schemas.microsoft.com/office/drawing/2014/main" id="{A845CF8B-4547-FDC6-272F-0F912B5E6B41}"/>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8A35BBF-04FC-FB3C-AAF3-25B02878B8AB}"/>
              </a:ext>
            </a:extLst>
          </p:cNvPr>
          <p:cNvPicPr>
            <a:picLocks noChangeAspect="1"/>
          </p:cNvPicPr>
          <p:nvPr userDrawn="1"/>
        </p:nvPicPr>
        <p:blipFill>
          <a:blip r:embed="rId3"/>
          <a:stretch>
            <a:fillRect/>
          </a:stretch>
        </p:blipFill>
        <p:spPr>
          <a:xfrm>
            <a:off x="473336" y="6346779"/>
            <a:ext cx="1143000" cy="302605"/>
          </a:xfrm>
          <a:prstGeom prst="rect">
            <a:avLst/>
          </a:prstGeom>
        </p:spPr>
      </p:pic>
      <p:sp>
        <p:nvSpPr>
          <p:cNvPr id="6" name="Title 1">
            <a:extLst>
              <a:ext uri="{FF2B5EF4-FFF2-40B4-BE49-F238E27FC236}">
                <a16:creationId xmlns:a16="http://schemas.microsoft.com/office/drawing/2014/main" id="{87AC0083-E82B-A7A7-D9DF-5ED2D5598337}"/>
              </a:ext>
            </a:extLst>
          </p:cNvPr>
          <p:cNvSpPr>
            <a:spLocks noGrp="1"/>
          </p:cNvSpPr>
          <p:nvPr>
            <p:ph type="title"/>
          </p:nvPr>
        </p:nvSpPr>
        <p:spPr>
          <a:xfrm>
            <a:off x="479749" y="574003"/>
            <a:ext cx="9756451" cy="493909"/>
          </a:xfrm>
          <a:prstGeom prst="rect">
            <a:avLst/>
          </a:prstGeom>
        </p:spPr>
        <p:txBody>
          <a:bodyPr/>
          <a:lstStyle>
            <a:lvl1pPr>
              <a:defRPr sz="4500"/>
            </a:lvl1pPr>
          </a:lstStyle>
          <a:p>
            <a:r>
              <a:rPr lang="en-US"/>
              <a:t>Click to edit Master title style</a:t>
            </a:r>
          </a:p>
        </p:txBody>
      </p:sp>
      <p:sp>
        <p:nvSpPr>
          <p:cNvPr id="7" name="Content Placeholder 2">
            <a:extLst>
              <a:ext uri="{FF2B5EF4-FFF2-40B4-BE49-F238E27FC236}">
                <a16:creationId xmlns:a16="http://schemas.microsoft.com/office/drawing/2014/main" id="{8500907E-5465-5496-FF56-02A1D0F0AE9C}"/>
              </a:ext>
            </a:extLst>
          </p:cNvPr>
          <p:cNvSpPr>
            <a:spLocks noGrp="1"/>
          </p:cNvSpPr>
          <p:nvPr>
            <p:ph idx="1"/>
          </p:nvPr>
        </p:nvSpPr>
        <p:spPr>
          <a:xfrm>
            <a:off x="479749" y="1373449"/>
            <a:ext cx="4247699" cy="4351338"/>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71A007C5-681C-3865-CD57-44B57BFF7E05}"/>
              </a:ext>
            </a:extLst>
          </p:cNvPr>
          <p:cNvPicPr>
            <a:picLocks noChangeAspect="1"/>
          </p:cNvPicPr>
          <p:nvPr userDrawn="1"/>
        </p:nvPicPr>
        <p:blipFill rotWithShape="1">
          <a:blip r:embed="rId4"/>
          <a:srcRect b="25333"/>
          <a:stretch/>
        </p:blipFill>
        <p:spPr>
          <a:xfrm>
            <a:off x="6959032" y="1737360"/>
            <a:ext cx="3570402" cy="5120640"/>
          </a:xfrm>
          <a:prstGeom prst="rect">
            <a:avLst/>
          </a:prstGeom>
        </p:spPr>
      </p:pic>
      <p:sp>
        <p:nvSpPr>
          <p:cNvPr id="19" name="Picture Placeholder 18">
            <a:extLst>
              <a:ext uri="{FF2B5EF4-FFF2-40B4-BE49-F238E27FC236}">
                <a16:creationId xmlns:a16="http://schemas.microsoft.com/office/drawing/2014/main" id="{5009A661-C887-25EA-344B-6405C1E59C61}"/>
              </a:ext>
            </a:extLst>
          </p:cNvPr>
          <p:cNvSpPr>
            <a:spLocks noGrp="1"/>
          </p:cNvSpPr>
          <p:nvPr>
            <p:ph type="pic" sz="quarter" idx="10"/>
          </p:nvPr>
        </p:nvSpPr>
        <p:spPr>
          <a:xfrm>
            <a:off x="7134509" y="1873648"/>
            <a:ext cx="3219449" cy="4984352"/>
          </a:xfrm>
          <a:custGeom>
            <a:avLst/>
            <a:gdLst>
              <a:gd name="connsiteX0" fmla="*/ 336561 w 3219449"/>
              <a:gd name="connsiteY0" fmla="*/ 0 h 4984352"/>
              <a:gd name="connsiteX1" fmla="*/ 2882888 w 3219449"/>
              <a:gd name="connsiteY1" fmla="*/ 0 h 4984352"/>
              <a:gd name="connsiteX2" fmla="*/ 3219449 w 3219449"/>
              <a:gd name="connsiteY2" fmla="*/ 336561 h 4984352"/>
              <a:gd name="connsiteX3" fmla="*/ 3219449 w 3219449"/>
              <a:gd name="connsiteY3" fmla="*/ 4984352 h 4984352"/>
              <a:gd name="connsiteX4" fmla="*/ 0 w 3219449"/>
              <a:gd name="connsiteY4" fmla="*/ 4984352 h 4984352"/>
              <a:gd name="connsiteX5" fmla="*/ 0 w 3219449"/>
              <a:gd name="connsiteY5" fmla="*/ 336561 h 4984352"/>
              <a:gd name="connsiteX6" fmla="*/ 336561 w 3219449"/>
              <a:gd name="connsiteY6" fmla="*/ 0 h 498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449" h="4984352">
                <a:moveTo>
                  <a:pt x="336561" y="0"/>
                </a:moveTo>
                <a:lnTo>
                  <a:pt x="2882888" y="0"/>
                </a:lnTo>
                <a:cubicBezTo>
                  <a:pt x="3068766" y="0"/>
                  <a:pt x="3219449" y="150683"/>
                  <a:pt x="3219449" y="336561"/>
                </a:cubicBezTo>
                <a:lnTo>
                  <a:pt x="3219449" y="4984352"/>
                </a:lnTo>
                <a:lnTo>
                  <a:pt x="0" y="4984352"/>
                </a:lnTo>
                <a:lnTo>
                  <a:pt x="0" y="336561"/>
                </a:lnTo>
                <a:cubicBezTo>
                  <a:pt x="0" y="150683"/>
                  <a:pt x="150683" y="0"/>
                  <a:pt x="336561" y="0"/>
                </a:cubicBezTo>
                <a:close/>
              </a:path>
            </a:pathLst>
          </a:custGeom>
          <a:solidFill>
            <a:schemeClr val="accent3"/>
          </a:solidFill>
        </p:spPr>
        <p:txBody>
          <a:bodyPr wrap="square" anchor="ctr">
            <a:noAutofit/>
          </a:bodyPr>
          <a:lstStyle>
            <a:lvl1pPr marL="0" indent="0" algn="ctr">
              <a:buNone/>
              <a:defRPr/>
            </a:lvl1pPr>
          </a:lstStyle>
          <a:p>
            <a:endParaRPr lang="en-US"/>
          </a:p>
        </p:txBody>
      </p:sp>
      <p:pic>
        <p:nvPicPr>
          <p:cNvPr id="15" name="Picture 14">
            <a:extLst>
              <a:ext uri="{FF2B5EF4-FFF2-40B4-BE49-F238E27FC236}">
                <a16:creationId xmlns:a16="http://schemas.microsoft.com/office/drawing/2014/main" id="{C3B9D489-C781-9C23-4A57-BBBF5B33CD2C}"/>
              </a:ext>
            </a:extLst>
          </p:cNvPr>
          <p:cNvPicPr>
            <a:picLocks noChangeAspect="1"/>
          </p:cNvPicPr>
          <p:nvPr userDrawn="1"/>
        </p:nvPicPr>
        <p:blipFill>
          <a:blip r:embed="rId5"/>
          <a:stretch>
            <a:fillRect/>
          </a:stretch>
        </p:blipFill>
        <p:spPr>
          <a:xfrm>
            <a:off x="7685123" y="1863394"/>
            <a:ext cx="2118221" cy="302603"/>
          </a:xfrm>
          <a:prstGeom prst="rect">
            <a:avLst/>
          </a:prstGeom>
        </p:spPr>
      </p:pic>
    </p:spTree>
    <p:extLst>
      <p:ext uri="{BB962C8B-B14F-4D97-AF65-F5344CB8AC3E}">
        <p14:creationId xmlns:p14="http://schemas.microsoft.com/office/powerpoint/2010/main" val="3674365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Content: Inset Circle on Big Img">
    <p:spTree>
      <p:nvGrpSpPr>
        <p:cNvPr id="1" name=""/>
        <p:cNvGrpSpPr/>
        <p:nvPr/>
      </p:nvGrpSpPr>
      <p:grpSpPr>
        <a:xfrm>
          <a:off x="0" y="0"/>
          <a:ext cx="0" cy="0"/>
          <a:chOff x="0" y="0"/>
          <a:chExt cx="0" cy="0"/>
        </a:xfrm>
      </p:grpSpPr>
      <p:pic>
        <p:nvPicPr>
          <p:cNvPr id="2" name="Picture 1" descr="Two people walking in front of a factory&#10;&#10;Description automatically generated">
            <a:extLst>
              <a:ext uri="{FF2B5EF4-FFF2-40B4-BE49-F238E27FC236}">
                <a16:creationId xmlns:a16="http://schemas.microsoft.com/office/drawing/2014/main" id="{22C1DD21-52B9-7CE3-C0EA-E6CF46BD96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18" name="Freeform 17">
            <a:extLst>
              <a:ext uri="{FF2B5EF4-FFF2-40B4-BE49-F238E27FC236}">
                <a16:creationId xmlns:a16="http://schemas.microsoft.com/office/drawing/2014/main" id="{D01356AA-9A8A-0010-2CBA-4D65DBAD1D26}"/>
              </a:ext>
            </a:extLst>
          </p:cNvPr>
          <p:cNvSpPr/>
          <p:nvPr userDrawn="1"/>
        </p:nvSpPr>
        <p:spPr>
          <a:xfrm>
            <a:off x="1" y="0"/>
            <a:ext cx="7872412" cy="6275203"/>
          </a:xfrm>
          <a:custGeom>
            <a:avLst/>
            <a:gdLst>
              <a:gd name="connsiteX0" fmla="*/ 0 w 7872412"/>
              <a:gd name="connsiteY0" fmla="*/ 0 h 6275203"/>
              <a:gd name="connsiteX1" fmla="*/ 7721812 w 7872412"/>
              <a:gd name="connsiteY1" fmla="*/ 0 h 6275203"/>
              <a:gd name="connsiteX2" fmla="*/ 7769824 w 7872412"/>
              <a:gd name="connsiteY2" fmla="*/ 208026 h 6275203"/>
              <a:gd name="connsiteX3" fmla="*/ 7872412 w 7872412"/>
              <a:gd name="connsiteY3" fmla="*/ 1225681 h 6275203"/>
              <a:gd name="connsiteX4" fmla="*/ 2822890 w 7872412"/>
              <a:gd name="connsiteY4" fmla="*/ 6275203 h 6275203"/>
              <a:gd name="connsiteX5" fmla="*/ 204529 w 7872412"/>
              <a:gd name="connsiteY5" fmla="*/ 5544167 h 6275203"/>
              <a:gd name="connsiteX6" fmla="*/ 0 w 7872412"/>
              <a:gd name="connsiteY6" fmla="*/ 5413046 h 627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2412" h="6275203">
                <a:moveTo>
                  <a:pt x="0" y="0"/>
                </a:moveTo>
                <a:lnTo>
                  <a:pt x="7721812" y="0"/>
                </a:lnTo>
                <a:lnTo>
                  <a:pt x="7769824" y="208026"/>
                </a:lnTo>
                <a:cubicBezTo>
                  <a:pt x="7837088" y="536738"/>
                  <a:pt x="7872412" y="877084"/>
                  <a:pt x="7872412" y="1225681"/>
                </a:cubicBezTo>
                <a:cubicBezTo>
                  <a:pt x="7872412" y="4014455"/>
                  <a:pt x="5611664" y="6275203"/>
                  <a:pt x="2822890" y="6275203"/>
                </a:cubicBezTo>
                <a:cubicBezTo>
                  <a:pt x="1864249" y="6275203"/>
                  <a:pt x="968002" y="6008064"/>
                  <a:pt x="204529" y="5544167"/>
                </a:cubicBezTo>
                <a:lnTo>
                  <a:pt x="0" y="5413046"/>
                </a:lnTo>
                <a:close/>
              </a:path>
            </a:pathLst>
          </a:cu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9E1DEE04-CB4B-9D06-1594-127481EE4165}"/>
              </a:ext>
            </a:extLst>
          </p:cNvPr>
          <p:cNvSpPr/>
          <p:nvPr userDrawn="1"/>
        </p:nvSpPr>
        <p:spPr>
          <a:xfrm>
            <a:off x="1" y="1"/>
            <a:ext cx="6561057" cy="4958501"/>
          </a:xfrm>
          <a:custGeom>
            <a:avLst/>
            <a:gdLst>
              <a:gd name="connsiteX0" fmla="*/ 0 w 6561057"/>
              <a:gd name="connsiteY0" fmla="*/ 0 h 4958501"/>
              <a:gd name="connsiteX1" fmla="*/ 6357895 w 6561057"/>
              <a:gd name="connsiteY1" fmla="*/ 0 h 4958501"/>
              <a:gd name="connsiteX2" fmla="*/ 6392805 w 6561057"/>
              <a:gd name="connsiteY2" fmla="*/ 103171 h 4958501"/>
              <a:gd name="connsiteX3" fmla="*/ 6561057 w 6561057"/>
              <a:gd name="connsiteY3" fmla="*/ 1216059 h 4958501"/>
              <a:gd name="connsiteX4" fmla="*/ 2818615 w 6561057"/>
              <a:gd name="connsiteY4" fmla="*/ 4958501 h 4958501"/>
              <a:gd name="connsiteX5" fmla="*/ 172309 w 6561057"/>
              <a:gd name="connsiteY5" fmla="*/ 3862365 h 4958501"/>
              <a:gd name="connsiteX6" fmla="*/ 0 w 6561057"/>
              <a:gd name="connsiteY6" fmla="*/ 3672778 h 495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1057" h="4958501">
                <a:moveTo>
                  <a:pt x="0" y="0"/>
                </a:moveTo>
                <a:lnTo>
                  <a:pt x="6357895" y="0"/>
                </a:lnTo>
                <a:lnTo>
                  <a:pt x="6392805" y="103171"/>
                </a:lnTo>
                <a:cubicBezTo>
                  <a:pt x="6502151" y="454732"/>
                  <a:pt x="6561057" y="828517"/>
                  <a:pt x="6561057" y="1216059"/>
                </a:cubicBezTo>
                <a:cubicBezTo>
                  <a:pt x="6561057" y="3282953"/>
                  <a:pt x="4885509" y="4958501"/>
                  <a:pt x="2818615" y="4958501"/>
                </a:cubicBezTo>
                <a:cubicBezTo>
                  <a:pt x="1785168" y="4958501"/>
                  <a:pt x="849558" y="4539614"/>
                  <a:pt x="172309" y="3862365"/>
                </a:cubicBezTo>
                <a:lnTo>
                  <a:pt x="0" y="367277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1">
            <a:extLst>
              <a:ext uri="{FF2B5EF4-FFF2-40B4-BE49-F238E27FC236}">
                <a16:creationId xmlns:a16="http://schemas.microsoft.com/office/drawing/2014/main" id="{B54E58A7-D261-94AA-2BE8-B0AEBCE75530}"/>
              </a:ext>
            </a:extLst>
          </p:cNvPr>
          <p:cNvSpPr>
            <a:spLocks noGrp="1"/>
          </p:cNvSpPr>
          <p:nvPr>
            <p:ph type="title"/>
          </p:nvPr>
        </p:nvSpPr>
        <p:spPr>
          <a:xfrm>
            <a:off x="479749" y="574003"/>
            <a:ext cx="5278114" cy="1331930"/>
          </a:xfrm>
          <a:prstGeom prst="rect">
            <a:avLst/>
          </a:prstGeom>
        </p:spPr>
        <p:txBody>
          <a:bodyPr/>
          <a:lstStyle>
            <a:lvl1pPr>
              <a:defRPr sz="4500"/>
            </a:lvl1pPr>
          </a:lstStyle>
          <a:p>
            <a:r>
              <a:rPr lang="en-US" dirty="0"/>
              <a:t>Click to edit Master title style</a:t>
            </a:r>
          </a:p>
        </p:txBody>
      </p:sp>
      <p:sp>
        <p:nvSpPr>
          <p:cNvPr id="4" name="Content Placeholder 2">
            <a:extLst>
              <a:ext uri="{FF2B5EF4-FFF2-40B4-BE49-F238E27FC236}">
                <a16:creationId xmlns:a16="http://schemas.microsoft.com/office/drawing/2014/main" id="{3846FC34-D909-2527-C3E9-EDE6F160D1C7}"/>
              </a:ext>
            </a:extLst>
          </p:cNvPr>
          <p:cNvSpPr>
            <a:spLocks noGrp="1"/>
          </p:cNvSpPr>
          <p:nvPr>
            <p:ph idx="1"/>
          </p:nvPr>
        </p:nvSpPr>
        <p:spPr>
          <a:xfrm>
            <a:off x="479749" y="2114550"/>
            <a:ext cx="5278114" cy="2600326"/>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61069BB4-A608-4DA6-4E4F-744123511014}"/>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0F7EE0F-0B57-1711-1377-46D08CD3A144}"/>
              </a:ext>
            </a:extLst>
          </p:cNvPr>
          <p:cNvPicPr>
            <a:picLocks noChangeAspect="1"/>
          </p:cNvPicPr>
          <p:nvPr userDrawn="1"/>
        </p:nvPicPr>
        <p:blipFill>
          <a:blip r:embed="rId3"/>
          <a:stretch>
            <a:fillRect/>
          </a:stretch>
        </p:blipFill>
        <p:spPr>
          <a:xfrm>
            <a:off x="473336" y="6346779"/>
            <a:ext cx="1143000" cy="302605"/>
          </a:xfrm>
          <a:prstGeom prst="rect">
            <a:avLst/>
          </a:prstGeom>
        </p:spPr>
      </p:pic>
      <p:sp>
        <p:nvSpPr>
          <p:cNvPr id="19" name="Freeform 18">
            <a:extLst>
              <a:ext uri="{FF2B5EF4-FFF2-40B4-BE49-F238E27FC236}">
                <a16:creationId xmlns:a16="http://schemas.microsoft.com/office/drawing/2014/main" id="{2B10A126-94BD-2A27-1D13-BEFEAB1AC5A6}"/>
              </a:ext>
            </a:extLst>
          </p:cNvPr>
          <p:cNvSpPr/>
          <p:nvPr userDrawn="1"/>
        </p:nvSpPr>
        <p:spPr>
          <a:xfrm>
            <a:off x="0" y="0"/>
            <a:ext cx="7029450" cy="5426744"/>
          </a:xfrm>
          <a:custGeom>
            <a:avLst/>
            <a:gdLst>
              <a:gd name="connsiteX0" fmla="*/ 6800740 w 7029450"/>
              <a:gd name="connsiteY0" fmla="*/ 0 h 5426744"/>
              <a:gd name="connsiteX1" fmla="*/ 6848230 w 7029450"/>
              <a:gd name="connsiteY1" fmla="*/ 0 h 5426744"/>
              <a:gd name="connsiteX2" fmla="*/ 6943988 w 7029450"/>
              <a:gd name="connsiteY2" fmla="*/ 372417 h 5426744"/>
              <a:gd name="connsiteX3" fmla="*/ 7029450 w 7029450"/>
              <a:gd name="connsiteY3" fmla="*/ 1220185 h 5426744"/>
              <a:gd name="connsiteX4" fmla="*/ 2822891 w 7029450"/>
              <a:gd name="connsiteY4" fmla="*/ 5426744 h 5426744"/>
              <a:gd name="connsiteX5" fmla="*/ 147129 w 7029450"/>
              <a:gd name="connsiteY5" fmla="*/ 4466171 h 5426744"/>
              <a:gd name="connsiteX6" fmla="*/ 0 w 7029450"/>
              <a:gd name="connsiteY6" fmla="*/ 4332451 h 5426744"/>
              <a:gd name="connsiteX7" fmla="*/ 0 w 7029450"/>
              <a:gd name="connsiteY7" fmla="*/ 4270309 h 5426744"/>
              <a:gd name="connsiteX8" fmla="*/ 176414 w 7029450"/>
              <a:gd name="connsiteY8" fmla="*/ 4430645 h 5426744"/>
              <a:gd name="connsiteX9" fmla="*/ 2822891 w 7029450"/>
              <a:gd name="connsiteY9" fmla="*/ 5380705 h 5426744"/>
              <a:gd name="connsiteX10" fmla="*/ 6983411 w 7029450"/>
              <a:gd name="connsiteY10" fmla="*/ 1220185 h 5426744"/>
              <a:gd name="connsiteX11" fmla="*/ 6898884 w 7029450"/>
              <a:gd name="connsiteY11" fmla="*/ 381695 h 542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29450" h="5426744">
                <a:moveTo>
                  <a:pt x="6800740" y="0"/>
                </a:moveTo>
                <a:lnTo>
                  <a:pt x="6848230" y="0"/>
                </a:lnTo>
                <a:lnTo>
                  <a:pt x="6943988" y="372417"/>
                </a:lnTo>
                <a:cubicBezTo>
                  <a:pt x="7000023" y="646254"/>
                  <a:pt x="7029450" y="929783"/>
                  <a:pt x="7029450" y="1220185"/>
                </a:cubicBezTo>
                <a:cubicBezTo>
                  <a:pt x="7029450" y="3543403"/>
                  <a:pt x="5146110" y="5426744"/>
                  <a:pt x="2822891" y="5426744"/>
                </a:cubicBezTo>
                <a:cubicBezTo>
                  <a:pt x="1806483" y="5426744"/>
                  <a:pt x="874271" y="5066261"/>
                  <a:pt x="147129" y="4466171"/>
                </a:cubicBezTo>
                <a:lnTo>
                  <a:pt x="0" y="4332451"/>
                </a:lnTo>
                <a:lnTo>
                  <a:pt x="0" y="4270309"/>
                </a:lnTo>
                <a:lnTo>
                  <a:pt x="176414" y="4430645"/>
                </a:lnTo>
                <a:cubicBezTo>
                  <a:pt x="895597" y="5024167"/>
                  <a:pt x="1817607" y="5380705"/>
                  <a:pt x="2822891" y="5380705"/>
                </a:cubicBezTo>
                <a:cubicBezTo>
                  <a:pt x="5120683" y="5380705"/>
                  <a:pt x="6983411" y="3517977"/>
                  <a:pt x="6983411" y="1220185"/>
                </a:cubicBezTo>
                <a:cubicBezTo>
                  <a:pt x="6983411" y="932961"/>
                  <a:pt x="6954306" y="652535"/>
                  <a:pt x="6898884" y="381695"/>
                </a:cubicBezTo>
                <a:close/>
              </a:path>
            </a:pathLst>
          </a:custGeom>
          <a:gradFill>
            <a:gsLst>
              <a:gs pos="100000">
                <a:schemeClr val="accent4"/>
              </a:gs>
              <a:gs pos="0">
                <a:schemeClr val="accent4">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82828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ight Title: Img_01">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1BDAD9BB-7239-6171-01A4-25975B9AFA42}"/>
              </a:ext>
            </a:extLst>
          </p:cNvPr>
          <p:cNvSpPr/>
          <p:nvPr userDrawn="1"/>
        </p:nvSpPr>
        <p:spPr>
          <a:xfrm>
            <a:off x="4667585" y="0"/>
            <a:ext cx="1019778" cy="6858000"/>
          </a:xfrm>
          <a:custGeom>
            <a:avLst/>
            <a:gdLst>
              <a:gd name="connsiteX0" fmla="*/ 928731 w 1019778"/>
              <a:gd name="connsiteY0" fmla="*/ 0 h 6858000"/>
              <a:gd name="connsiteX1" fmla="*/ 1019778 w 1019778"/>
              <a:gd name="connsiteY1" fmla="*/ 0 h 6858000"/>
              <a:gd name="connsiteX2" fmla="*/ 890077 w 1019778"/>
              <a:gd name="connsiteY2" fmla="*/ 225572 h 6858000"/>
              <a:gd name="connsiteX3" fmla="*/ 78939 w 1019778"/>
              <a:gd name="connsiteY3" fmla="*/ 3429000 h 6858000"/>
              <a:gd name="connsiteX4" fmla="*/ 890077 w 1019778"/>
              <a:gd name="connsiteY4" fmla="*/ 6632429 h 6858000"/>
              <a:gd name="connsiteX5" fmla="*/ 1019777 w 1019778"/>
              <a:gd name="connsiteY5" fmla="*/ 6858000 h 6858000"/>
              <a:gd name="connsiteX6" fmla="*/ 928731 w 1019778"/>
              <a:gd name="connsiteY6" fmla="*/ 6858000 h 6858000"/>
              <a:gd name="connsiteX7" fmla="*/ 820665 w 1019778"/>
              <a:gd name="connsiteY7" fmla="*/ 6670055 h 6858000"/>
              <a:gd name="connsiteX8" fmla="*/ 0 w 1019778"/>
              <a:gd name="connsiteY8" fmla="*/ 3429000 h 6858000"/>
              <a:gd name="connsiteX9" fmla="*/ 820665 w 1019778"/>
              <a:gd name="connsiteY9" fmla="*/ 187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778" h="6858000">
                <a:moveTo>
                  <a:pt x="928731" y="0"/>
                </a:moveTo>
                <a:lnTo>
                  <a:pt x="1019778" y="0"/>
                </a:lnTo>
                <a:lnTo>
                  <a:pt x="890077" y="225572"/>
                </a:lnTo>
                <a:cubicBezTo>
                  <a:pt x="372777" y="1177833"/>
                  <a:pt x="78939" y="2269102"/>
                  <a:pt x="78939" y="3429000"/>
                </a:cubicBezTo>
                <a:cubicBezTo>
                  <a:pt x="78939" y="4588899"/>
                  <a:pt x="372777" y="5680168"/>
                  <a:pt x="890077" y="6632429"/>
                </a:cubicBezTo>
                <a:lnTo>
                  <a:pt x="1019777" y="6858000"/>
                </a:lnTo>
                <a:lnTo>
                  <a:pt x="928731" y="6858000"/>
                </a:lnTo>
                <a:lnTo>
                  <a:pt x="820665" y="6670055"/>
                </a:lnTo>
                <a:cubicBezTo>
                  <a:pt x="297290" y="5706609"/>
                  <a:pt x="0" y="4602522"/>
                  <a:pt x="0" y="3429000"/>
                </a:cubicBezTo>
                <a:cubicBezTo>
                  <a:pt x="0" y="2255478"/>
                  <a:pt x="297290" y="1151391"/>
                  <a:pt x="820665" y="187945"/>
                </a:cubicBezTo>
                <a:close/>
              </a:path>
            </a:pathLst>
          </a:custGeom>
          <a:gradFill>
            <a:gsLst>
              <a:gs pos="0">
                <a:schemeClr val="accent1">
                  <a:alpha val="20000"/>
                </a:schemeClr>
              </a:gs>
              <a:gs pos="100000">
                <a:schemeClr val="accent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2386DD75-DF0F-E96B-B3E5-3F782A13A561}"/>
              </a:ext>
            </a:extLst>
          </p:cNvPr>
          <p:cNvSpPr/>
          <p:nvPr userDrawn="1"/>
        </p:nvSpPr>
        <p:spPr>
          <a:xfrm>
            <a:off x="531410" y="0"/>
            <a:ext cx="685582" cy="6858000"/>
          </a:xfrm>
          <a:custGeom>
            <a:avLst/>
            <a:gdLst>
              <a:gd name="connsiteX0" fmla="*/ 551557 w 685582"/>
              <a:gd name="connsiteY0" fmla="*/ 0 h 6858000"/>
              <a:gd name="connsiteX1" fmla="*/ 685582 w 685582"/>
              <a:gd name="connsiteY1" fmla="*/ 0 h 6858000"/>
              <a:gd name="connsiteX2" fmla="*/ 612898 w 685582"/>
              <a:gd name="connsiteY2" fmla="*/ 214813 h 6858000"/>
              <a:gd name="connsiteX3" fmla="*/ 126958 w 685582"/>
              <a:gd name="connsiteY3" fmla="*/ 3429000 h 6858000"/>
              <a:gd name="connsiteX4" fmla="*/ 612898 w 685582"/>
              <a:gd name="connsiteY4" fmla="*/ 6643188 h 6858000"/>
              <a:gd name="connsiteX5" fmla="*/ 685582 w 685582"/>
              <a:gd name="connsiteY5" fmla="*/ 6858000 h 6858000"/>
              <a:gd name="connsiteX6" fmla="*/ 551558 w 685582"/>
              <a:gd name="connsiteY6" fmla="*/ 6858000 h 6858000"/>
              <a:gd name="connsiteX7" fmla="*/ 491648 w 685582"/>
              <a:gd name="connsiteY7" fmla="*/ 6680941 h 6858000"/>
              <a:gd name="connsiteX8" fmla="*/ 0 w 685582"/>
              <a:gd name="connsiteY8" fmla="*/ 3429000 h 6858000"/>
              <a:gd name="connsiteX9" fmla="*/ 491648 w 685582"/>
              <a:gd name="connsiteY9" fmla="*/ 1770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582" h="6858000">
                <a:moveTo>
                  <a:pt x="551557" y="0"/>
                </a:moveTo>
                <a:lnTo>
                  <a:pt x="685582" y="0"/>
                </a:lnTo>
                <a:lnTo>
                  <a:pt x="612898" y="214813"/>
                </a:lnTo>
                <a:cubicBezTo>
                  <a:pt x="297088" y="1230173"/>
                  <a:pt x="126958" y="2309719"/>
                  <a:pt x="126958" y="3429000"/>
                </a:cubicBezTo>
                <a:cubicBezTo>
                  <a:pt x="126958" y="4548282"/>
                  <a:pt x="297088" y="5627827"/>
                  <a:pt x="612898" y="6643188"/>
                </a:cubicBezTo>
                <a:lnTo>
                  <a:pt x="685582" y="6858000"/>
                </a:lnTo>
                <a:lnTo>
                  <a:pt x="551558" y="6858000"/>
                </a:lnTo>
                <a:lnTo>
                  <a:pt x="491648" y="6680941"/>
                </a:lnTo>
                <a:cubicBezTo>
                  <a:pt x="172128" y="5653654"/>
                  <a:pt x="0" y="4561428"/>
                  <a:pt x="0" y="3429000"/>
                </a:cubicBezTo>
                <a:cubicBezTo>
                  <a:pt x="0" y="2296572"/>
                  <a:pt x="172128" y="1204346"/>
                  <a:pt x="491648" y="177059"/>
                </a:cubicBezTo>
                <a:close/>
              </a:path>
            </a:pathLst>
          </a:custGeom>
          <a:gradFill>
            <a:gsLst>
              <a:gs pos="0">
                <a:schemeClr val="accent1">
                  <a:alpha val="10000"/>
                </a:schemeClr>
              </a:gs>
              <a:gs pos="100000">
                <a:schemeClr val="accent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AE49B5E4-117C-EF8D-A801-D15AE4F83767}"/>
              </a:ext>
            </a:extLst>
          </p:cNvPr>
          <p:cNvSpPr/>
          <p:nvPr userDrawn="1"/>
        </p:nvSpPr>
        <p:spPr>
          <a:xfrm>
            <a:off x="5797562" y="0"/>
            <a:ext cx="6394439" cy="6858000"/>
          </a:xfrm>
          <a:custGeom>
            <a:avLst/>
            <a:gdLst>
              <a:gd name="connsiteX0" fmla="*/ 1177410 w 6394439"/>
              <a:gd name="connsiteY0" fmla="*/ 0 h 6858000"/>
              <a:gd name="connsiteX1" fmla="*/ 6394439 w 6394439"/>
              <a:gd name="connsiteY1" fmla="*/ 0 h 6858000"/>
              <a:gd name="connsiteX2" fmla="*/ 6394439 w 6394439"/>
              <a:gd name="connsiteY2" fmla="*/ 6858000 h 6858000"/>
              <a:gd name="connsiteX3" fmla="*/ 1177825 w 6394439"/>
              <a:gd name="connsiteY3" fmla="*/ 6858000 h 6858000"/>
              <a:gd name="connsiteX4" fmla="*/ 1109988 w 6394439"/>
              <a:gd name="connsiteY4" fmla="*/ 6771676 h 6858000"/>
              <a:gd name="connsiteX5" fmla="*/ 0 w 6394439"/>
              <a:gd name="connsiteY5" fmla="*/ 3428736 h 6858000"/>
              <a:gd name="connsiteX6" fmla="*/ 1109988 w 6394439"/>
              <a:gd name="connsiteY6" fmla="*/ 857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4439" h="6858000">
                <a:moveTo>
                  <a:pt x="1177410" y="0"/>
                </a:moveTo>
                <a:lnTo>
                  <a:pt x="6394439" y="0"/>
                </a:lnTo>
                <a:lnTo>
                  <a:pt x="6394439" y="6858000"/>
                </a:lnTo>
                <a:lnTo>
                  <a:pt x="1177825" y="6858000"/>
                </a:lnTo>
                <a:lnTo>
                  <a:pt x="1109988" y="6771676"/>
                </a:lnTo>
                <a:cubicBezTo>
                  <a:pt x="412844" y="5839485"/>
                  <a:pt x="0" y="4682323"/>
                  <a:pt x="0" y="3428736"/>
                </a:cubicBezTo>
                <a:cubicBezTo>
                  <a:pt x="0" y="2175149"/>
                  <a:pt x="412844" y="1017988"/>
                  <a:pt x="1109988" y="85796"/>
                </a:cubicBezTo>
                <a:close/>
              </a:path>
            </a:pathLst>
          </a:custGeom>
          <a:gradFill>
            <a:gsLst>
              <a:gs pos="0">
                <a:schemeClr val="accent2">
                  <a:lumMod val="20000"/>
                  <a:lumOff val="80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A0964850-D643-0EB6-8D50-8494483F4772}"/>
              </a:ext>
            </a:extLst>
          </p:cNvPr>
          <p:cNvSpPr/>
          <p:nvPr userDrawn="1"/>
        </p:nvSpPr>
        <p:spPr>
          <a:xfrm>
            <a:off x="6520202" y="0"/>
            <a:ext cx="5671799" cy="6858000"/>
          </a:xfrm>
          <a:custGeom>
            <a:avLst/>
            <a:gdLst>
              <a:gd name="connsiteX0" fmla="*/ 1414264 w 5671799"/>
              <a:gd name="connsiteY0" fmla="*/ 0 h 6858000"/>
              <a:gd name="connsiteX1" fmla="*/ 5671799 w 5671799"/>
              <a:gd name="connsiteY1" fmla="*/ 0 h 6858000"/>
              <a:gd name="connsiteX2" fmla="*/ 5671799 w 5671799"/>
              <a:gd name="connsiteY2" fmla="*/ 6858000 h 6858000"/>
              <a:gd name="connsiteX3" fmla="*/ 1414767 w 5671799"/>
              <a:gd name="connsiteY3" fmla="*/ 6858000 h 6858000"/>
              <a:gd name="connsiteX4" fmla="*/ 1263736 w 5671799"/>
              <a:gd name="connsiteY4" fmla="*/ 6699589 h 6858000"/>
              <a:gd name="connsiteX5" fmla="*/ 0 w 5671799"/>
              <a:gd name="connsiteY5" fmla="*/ 3428736 h 6858000"/>
              <a:gd name="connsiteX6" fmla="*/ 1263736 w 5671799"/>
              <a:gd name="connsiteY6" fmla="*/ 157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1799" h="6858000">
                <a:moveTo>
                  <a:pt x="1414264" y="0"/>
                </a:moveTo>
                <a:lnTo>
                  <a:pt x="5671799" y="0"/>
                </a:lnTo>
                <a:lnTo>
                  <a:pt x="5671799" y="6858000"/>
                </a:lnTo>
                <a:lnTo>
                  <a:pt x="1414767" y="6858000"/>
                </a:lnTo>
                <a:lnTo>
                  <a:pt x="1263736" y="6699589"/>
                </a:lnTo>
                <a:cubicBezTo>
                  <a:pt x="478555" y="5835697"/>
                  <a:pt x="0" y="4688103"/>
                  <a:pt x="0" y="3428736"/>
                </a:cubicBezTo>
                <a:cubicBezTo>
                  <a:pt x="0" y="2169369"/>
                  <a:pt x="478555" y="1021775"/>
                  <a:pt x="1263736" y="157883"/>
                </a:cubicBezTo>
                <a:close/>
              </a:path>
            </a:pathLst>
          </a:custGeom>
          <a:gradFill>
            <a:gsLst>
              <a:gs pos="0">
                <a:schemeClr val="accent4"/>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3DAC0543-87E4-0622-6A8F-79D5ECF4A6D5}"/>
              </a:ext>
            </a:extLst>
          </p:cNvPr>
          <p:cNvSpPr/>
          <p:nvPr userDrawn="1"/>
        </p:nvSpPr>
        <p:spPr>
          <a:xfrm>
            <a:off x="6565920" y="0"/>
            <a:ext cx="5626080" cy="6858000"/>
          </a:xfrm>
          <a:custGeom>
            <a:avLst/>
            <a:gdLst>
              <a:gd name="connsiteX0" fmla="*/ 1434004 w 5626080"/>
              <a:gd name="connsiteY0" fmla="*/ 0 h 6858000"/>
              <a:gd name="connsiteX1" fmla="*/ 5626080 w 5626080"/>
              <a:gd name="connsiteY1" fmla="*/ 0 h 6858000"/>
              <a:gd name="connsiteX2" fmla="*/ 5626080 w 5626080"/>
              <a:gd name="connsiteY2" fmla="*/ 6858000 h 6858000"/>
              <a:gd name="connsiteX3" fmla="*/ 1434004 w 5626080"/>
              <a:gd name="connsiteY3" fmla="*/ 6858000 h 6858000"/>
              <a:gd name="connsiteX4" fmla="*/ 1411420 w 5626080"/>
              <a:gd name="connsiteY4" fmla="*/ 6836469 h 6858000"/>
              <a:gd name="connsiteX5" fmla="*/ 0 w 5626080"/>
              <a:gd name="connsiteY5" fmla="*/ 3429000 h 6858000"/>
              <a:gd name="connsiteX6" fmla="*/ 1411420 w 5626080"/>
              <a:gd name="connsiteY6" fmla="*/ 215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080" h="6858000">
                <a:moveTo>
                  <a:pt x="1434004" y="0"/>
                </a:moveTo>
                <a:lnTo>
                  <a:pt x="5626080" y="0"/>
                </a:lnTo>
                <a:lnTo>
                  <a:pt x="5626080" y="6858000"/>
                </a:lnTo>
                <a:lnTo>
                  <a:pt x="1434004" y="6858000"/>
                </a:lnTo>
                <a:lnTo>
                  <a:pt x="1411420" y="6836469"/>
                </a:lnTo>
                <a:cubicBezTo>
                  <a:pt x="539373" y="5964421"/>
                  <a:pt x="0" y="4759699"/>
                  <a:pt x="0" y="3429000"/>
                </a:cubicBezTo>
                <a:cubicBezTo>
                  <a:pt x="0" y="2098301"/>
                  <a:pt x="539373" y="893579"/>
                  <a:pt x="1411420" y="21532"/>
                </a:cubicBezTo>
                <a:close/>
              </a:path>
            </a:pathLst>
          </a:custGeom>
          <a:gradFill>
            <a:gsLst>
              <a:gs pos="0">
                <a:schemeClr val="accent2">
                  <a:lumMod val="20000"/>
                  <a:lumOff val="80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C9D8AE10-534E-18FC-78F5-D096C64A0DF2}"/>
              </a:ext>
            </a:extLst>
          </p:cNvPr>
          <p:cNvSpPr/>
          <p:nvPr userDrawn="1"/>
        </p:nvSpPr>
        <p:spPr>
          <a:xfrm>
            <a:off x="7060224" y="0"/>
            <a:ext cx="5131776" cy="6858000"/>
          </a:xfrm>
          <a:custGeom>
            <a:avLst/>
            <a:gdLst>
              <a:gd name="connsiteX0" fmla="*/ 1690743 w 5131776"/>
              <a:gd name="connsiteY0" fmla="*/ 0 h 6858000"/>
              <a:gd name="connsiteX1" fmla="*/ 5131776 w 5131776"/>
              <a:gd name="connsiteY1" fmla="*/ 0 h 6858000"/>
              <a:gd name="connsiteX2" fmla="*/ 5131776 w 5131776"/>
              <a:gd name="connsiteY2" fmla="*/ 6858000 h 6858000"/>
              <a:gd name="connsiteX3" fmla="*/ 1690743 w 5131776"/>
              <a:gd name="connsiteY3" fmla="*/ 6858000 h 6858000"/>
              <a:gd name="connsiteX4" fmla="*/ 1573747 w 5131776"/>
              <a:gd name="connsiteY4" fmla="*/ 6766060 h 6858000"/>
              <a:gd name="connsiteX5" fmla="*/ 0 w 5131776"/>
              <a:gd name="connsiteY5" fmla="*/ 3429000 h 6858000"/>
              <a:gd name="connsiteX6" fmla="*/ 1573747 w 5131776"/>
              <a:gd name="connsiteY6" fmla="*/ 919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1776" h="6858000">
                <a:moveTo>
                  <a:pt x="1690743" y="0"/>
                </a:moveTo>
                <a:lnTo>
                  <a:pt x="5131776" y="0"/>
                </a:lnTo>
                <a:lnTo>
                  <a:pt x="5131776" y="6858000"/>
                </a:lnTo>
                <a:lnTo>
                  <a:pt x="1690743" y="6858000"/>
                </a:lnTo>
                <a:lnTo>
                  <a:pt x="1573747" y="6766060"/>
                </a:lnTo>
                <a:cubicBezTo>
                  <a:pt x="612620" y="5972867"/>
                  <a:pt x="0" y="4772476"/>
                  <a:pt x="0" y="3429000"/>
                </a:cubicBezTo>
                <a:cubicBezTo>
                  <a:pt x="0" y="2085524"/>
                  <a:pt x="612620" y="885133"/>
                  <a:pt x="1573747" y="91941"/>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7BD4AE-4864-2A95-3DAD-B71B5A85464E}"/>
              </a:ext>
            </a:extLst>
          </p:cNvPr>
          <p:cNvSpPr>
            <a:spLocks noGrp="1"/>
          </p:cNvSpPr>
          <p:nvPr>
            <p:ph type="ctrTitle" hasCustomPrompt="1"/>
          </p:nvPr>
        </p:nvSpPr>
        <p:spPr>
          <a:xfrm>
            <a:off x="491067" y="1122363"/>
            <a:ext cx="5745142" cy="2387600"/>
          </a:xfrm>
          <a:prstGeom prst="rect">
            <a:avLst/>
          </a:prstGeom>
        </p:spPr>
        <p:txBody>
          <a:bodyPr anchor="b"/>
          <a:lstStyle>
            <a:lvl1pPr algn="l">
              <a:defRPr sz="5000" b="1" i="0">
                <a:latin typeface="Calibri" panose="020F0502020204030204" pitchFamily="34" charset="0"/>
                <a:cs typeface="Calibri" panose="020F0502020204030204" pitchFamily="34" charset="0"/>
              </a:defRPr>
            </a:lvl1pPr>
          </a:lstStyle>
          <a:p>
            <a:r>
              <a:rPr lang="en-US" dirty="0"/>
              <a:t>Click to edit</a:t>
            </a:r>
            <a:br>
              <a:rPr lang="en-US" dirty="0"/>
            </a:br>
            <a:r>
              <a:rPr lang="en-US" dirty="0"/>
              <a:t>Master title</a:t>
            </a:r>
          </a:p>
        </p:txBody>
      </p:sp>
      <p:sp>
        <p:nvSpPr>
          <p:cNvPr id="3" name="Subtitle 2">
            <a:extLst>
              <a:ext uri="{FF2B5EF4-FFF2-40B4-BE49-F238E27FC236}">
                <a16:creationId xmlns:a16="http://schemas.microsoft.com/office/drawing/2014/main" id="{9CAABAE0-1242-77F6-63E3-FF4E86B32475}"/>
              </a:ext>
            </a:extLst>
          </p:cNvPr>
          <p:cNvSpPr>
            <a:spLocks noGrp="1"/>
          </p:cNvSpPr>
          <p:nvPr>
            <p:ph type="subTitle" idx="1" hasCustomPrompt="1"/>
          </p:nvPr>
        </p:nvSpPr>
        <p:spPr>
          <a:xfrm>
            <a:off x="491066" y="3802271"/>
            <a:ext cx="5745142" cy="1281786"/>
          </a:xfrm>
          <a:prstGeom prst="rect">
            <a:avLst/>
          </a:prstGeom>
        </p:spPr>
        <p:txBody>
          <a:bodyPr/>
          <a:lstStyle>
            <a:lvl1pPr marL="0" indent="0" algn="l">
              <a:buNone/>
              <a:defRPr sz="2400" b="1" i="0">
                <a:solidFill>
                  <a:schemeClr val="accent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cxnSp>
        <p:nvCxnSpPr>
          <p:cNvPr id="8" name="Straight Connector 7">
            <a:extLst>
              <a:ext uri="{FF2B5EF4-FFF2-40B4-BE49-F238E27FC236}">
                <a16:creationId xmlns:a16="http://schemas.microsoft.com/office/drawing/2014/main" id="{5CEA516E-5A02-D278-664B-EFEDAD0387C0}"/>
              </a:ext>
            </a:extLst>
          </p:cNvPr>
          <p:cNvCxnSpPr/>
          <p:nvPr userDrawn="1"/>
        </p:nvCxnSpPr>
        <p:spPr>
          <a:xfrm>
            <a:off x="474133" y="3644250"/>
            <a:ext cx="365125"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5" name="Picture Placeholder 44">
            <a:extLst>
              <a:ext uri="{FF2B5EF4-FFF2-40B4-BE49-F238E27FC236}">
                <a16:creationId xmlns:a16="http://schemas.microsoft.com/office/drawing/2014/main" id="{5AD703CF-0B81-E4DA-6BD4-36C563C6FADD}"/>
              </a:ext>
            </a:extLst>
          </p:cNvPr>
          <p:cNvSpPr>
            <a:spLocks noGrp="1"/>
          </p:cNvSpPr>
          <p:nvPr>
            <p:ph type="pic" sz="quarter" idx="14"/>
          </p:nvPr>
        </p:nvSpPr>
        <p:spPr>
          <a:xfrm>
            <a:off x="7159752" y="0"/>
            <a:ext cx="5032248" cy="6858000"/>
          </a:xfrm>
          <a:custGeom>
            <a:avLst/>
            <a:gdLst>
              <a:gd name="connsiteX0" fmla="*/ 1739120 w 4997268"/>
              <a:gd name="connsiteY0" fmla="*/ 0 h 6858000"/>
              <a:gd name="connsiteX1" fmla="*/ 4997268 w 4997268"/>
              <a:gd name="connsiteY1" fmla="*/ 0 h 6858000"/>
              <a:gd name="connsiteX2" fmla="*/ 4997268 w 4997268"/>
              <a:gd name="connsiteY2" fmla="*/ 6858000 h 6858000"/>
              <a:gd name="connsiteX3" fmla="*/ 1739119 w 4997268"/>
              <a:gd name="connsiteY3" fmla="*/ 6858000 h 6858000"/>
              <a:gd name="connsiteX4" fmla="*/ 1692640 w 4997268"/>
              <a:gd name="connsiteY4" fmla="*/ 6825733 h 6858000"/>
              <a:gd name="connsiteX5" fmla="*/ 0 w 4997268"/>
              <a:gd name="connsiteY5" fmla="*/ 3429000 h 6858000"/>
              <a:gd name="connsiteX6" fmla="*/ 1692640 w 4997268"/>
              <a:gd name="connsiteY6" fmla="*/ 32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7268" h="6858000">
                <a:moveTo>
                  <a:pt x="1739120" y="0"/>
                </a:moveTo>
                <a:lnTo>
                  <a:pt x="4997268" y="0"/>
                </a:lnTo>
                <a:lnTo>
                  <a:pt x="4997268" y="6858000"/>
                </a:lnTo>
                <a:lnTo>
                  <a:pt x="1739119" y="6858000"/>
                </a:lnTo>
                <a:lnTo>
                  <a:pt x="1692640" y="6825733"/>
                </a:lnTo>
                <a:cubicBezTo>
                  <a:pt x="666672" y="6061705"/>
                  <a:pt x="0" y="4824846"/>
                  <a:pt x="0" y="3429000"/>
                </a:cubicBezTo>
                <a:cubicBezTo>
                  <a:pt x="0" y="2033155"/>
                  <a:pt x="666672" y="796297"/>
                  <a:pt x="1692640" y="32268"/>
                </a:cubicBezTo>
                <a:close/>
              </a:path>
            </a:pathLst>
          </a:custGeom>
          <a:solidFill>
            <a:schemeClr val="accent3"/>
          </a:solidFill>
          <a:ln>
            <a:noFill/>
          </a:ln>
        </p:spPr>
        <p:txBody>
          <a:bodyPr wrap="square" anchor="ctr" anchorCtr="0">
            <a:noAutofit/>
          </a:bodyPr>
          <a:lstStyle>
            <a:lvl1pPr marL="0" indent="0" algn="ctr">
              <a:buNone/>
              <a:defRPr/>
            </a:lvl1pPr>
          </a:lstStyle>
          <a:p>
            <a:endParaRPr lang="en-US" dirty="0"/>
          </a:p>
        </p:txBody>
      </p:sp>
      <p:pic>
        <p:nvPicPr>
          <p:cNvPr id="4" name="Picture 3">
            <a:extLst>
              <a:ext uri="{FF2B5EF4-FFF2-40B4-BE49-F238E27FC236}">
                <a16:creationId xmlns:a16="http://schemas.microsoft.com/office/drawing/2014/main" id="{EAACF3BD-EED1-0114-7622-186A586836CA}"/>
              </a:ext>
            </a:extLst>
          </p:cNvPr>
          <p:cNvPicPr>
            <a:picLocks noChangeAspect="1"/>
          </p:cNvPicPr>
          <p:nvPr userDrawn="1"/>
        </p:nvPicPr>
        <p:blipFill>
          <a:blip r:embed="rId2"/>
          <a:stretch>
            <a:fillRect/>
          </a:stretch>
        </p:blipFill>
        <p:spPr>
          <a:xfrm>
            <a:off x="466127" y="5297170"/>
            <a:ext cx="1972538" cy="522222"/>
          </a:xfrm>
          <a:prstGeom prst="rect">
            <a:avLst/>
          </a:prstGeom>
        </p:spPr>
      </p:pic>
    </p:spTree>
    <p:extLst>
      <p:ext uri="{BB962C8B-B14F-4D97-AF65-F5344CB8AC3E}">
        <p14:creationId xmlns:p14="http://schemas.microsoft.com/office/powerpoint/2010/main" val="1152973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Content: Utilit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074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Content: Closin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0D4007-0A7F-71E8-9B16-F48588DD1134}"/>
              </a:ext>
            </a:extLst>
          </p:cNvPr>
          <p:cNvSpPr txBox="1"/>
          <p:nvPr userDrawn="1"/>
        </p:nvSpPr>
        <p:spPr>
          <a:xfrm>
            <a:off x="4516079" y="6029326"/>
            <a:ext cx="3159839" cy="246221"/>
          </a:xfrm>
          <a:prstGeom prst="rect">
            <a:avLst/>
          </a:prstGeom>
          <a:noFill/>
        </p:spPr>
        <p:txBody>
          <a:bodyPr wrap="none" rtlCol="0">
            <a:spAutoFit/>
          </a:bodyPr>
          <a:lstStyle/>
          <a:p>
            <a:pPr algn="ctr"/>
            <a:r>
              <a:rPr lang="en-US" sz="1000">
                <a:solidFill>
                  <a:schemeClr val="tx1"/>
                </a:solidFill>
                <a:latin typeface="Calibri" panose="020F0502020204030204" pitchFamily="34" charset="0"/>
                <a:cs typeface="Calibri" panose="020F0502020204030204" pitchFamily="34" charset="0"/>
              </a:rPr>
              <a:t>©2024 </a:t>
            </a:r>
            <a:r>
              <a:rPr lang="en-US" sz="1000" dirty="0">
                <a:solidFill>
                  <a:schemeClr val="tx1"/>
                </a:solidFill>
                <a:latin typeface="Calibri" panose="020F0502020204030204" pitchFamily="34" charset="0"/>
                <a:cs typeface="Calibri" panose="020F0502020204030204" pitchFamily="34" charset="0"/>
              </a:rPr>
              <a:t>American Petroleum Institute. All rights reserved.</a:t>
            </a:r>
          </a:p>
        </p:txBody>
      </p:sp>
      <p:pic>
        <p:nvPicPr>
          <p:cNvPr id="4" name="Picture 3">
            <a:extLst>
              <a:ext uri="{FF2B5EF4-FFF2-40B4-BE49-F238E27FC236}">
                <a16:creationId xmlns:a16="http://schemas.microsoft.com/office/drawing/2014/main" id="{777C3B30-F25B-DA1D-C82E-10DB4DE9E63D}"/>
              </a:ext>
            </a:extLst>
          </p:cNvPr>
          <p:cNvPicPr>
            <a:picLocks noChangeAspect="1"/>
          </p:cNvPicPr>
          <p:nvPr userDrawn="1"/>
        </p:nvPicPr>
        <p:blipFill>
          <a:blip r:embed="rId2"/>
          <a:stretch>
            <a:fillRect/>
          </a:stretch>
        </p:blipFill>
        <p:spPr>
          <a:xfrm>
            <a:off x="4250371" y="2940377"/>
            <a:ext cx="3691255" cy="977246"/>
          </a:xfrm>
          <a:prstGeom prst="rect">
            <a:avLst/>
          </a:prstGeom>
        </p:spPr>
      </p:pic>
    </p:spTree>
    <p:extLst>
      <p:ext uri="{BB962C8B-B14F-4D97-AF65-F5344CB8AC3E}">
        <p14:creationId xmlns:p14="http://schemas.microsoft.com/office/powerpoint/2010/main" val="4075623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ark Title: NoIm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FD51D9BB-731D-5E8F-1165-19288FBD58C2}"/>
              </a:ext>
            </a:extLst>
          </p:cNvPr>
          <p:cNvSpPr/>
          <p:nvPr userDrawn="1"/>
        </p:nvSpPr>
        <p:spPr>
          <a:xfrm>
            <a:off x="0" y="0"/>
            <a:ext cx="11942618" cy="6858000"/>
          </a:xfrm>
          <a:custGeom>
            <a:avLst/>
            <a:gdLst>
              <a:gd name="connsiteX0" fmla="*/ 0 w 11942618"/>
              <a:gd name="connsiteY0" fmla="*/ 0 h 6858000"/>
              <a:gd name="connsiteX1" fmla="*/ 11166537 w 11942618"/>
              <a:gd name="connsiteY1" fmla="*/ 0 h 6858000"/>
              <a:gd name="connsiteX2" fmla="*/ 11261391 w 11942618"/>
              <a:gd name="connsiteY2" fmla="*/ 209813 h 6858000"/>
              <a:gd name="connsiteX3" fmla="*/ 11942618 w 11942618"/>
              <a:gd name="connsiteY3" fmla="*/ 3584049 h 6858000"/>
              <a:gd name="connsiteX4" fmla="*/ 11416606 w 11942618"/>
              <a:gd name="connsiteY4" fmla="*/ 6564628 h 6858000"/>
              <a:gd name="connsiteX5" fmla="*/ 11300933 w 11942618"/>
              <a:gd name="connsiteY5" fmla="*/ 6858000 h 6858000"/>
              <a:gd name="connsiteX6" fmla="*/ 0 w 119426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2618" h="6858000">
                <a:moveTo>
                  <a:pt x="0" y="0"/>
                </a:moveTo>
                <a:lnTo>
                  <a:pt x="11166537" y="0"/>
                </a:lnTo>
                <a:lnTo>
                  <a:pt x="11261391" y="209813"/>
                </a:lnTo>
                <a:cubicBezTo>
                  <a:pt x="11700050" y="1246918"/>
                  <a:pt x="11942618" y="2387156"/>
                  <a:pt x="11942618" y="3584049"/>
                </a:cubicBezTo>
                <a:cubicBezTo>
                  <a:pt x="11942618" y="4631331"/>
                  <a:pt x="11756902" y="5635236"/>
                  <a:pt x="11416606" y="6564628"/>
                </a:cubicBezTo>
                <a:lnTo>
                  <a:pt x="11300933" y="6858000"/>
                </a:lnTo>
                <a:lnTo>
                  <a:pt x="0" y="6858000"/>
                </a:lnTo>
                <a:close/>
              </a:path>
            </a:pathLst>
          </a:custGeom>
          <a:gradFill>
            <a:gsLst>
              <a:gs pos="0">
                <a:schemeClr val="bg2">
                  <a:alpha val="50000"/>
                </a:schemeClr>
              </a:gs>
              <a:gs pos="100000">
                <a:schemeClr val="tx2">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D0E3C09C-C679-2167-9C0E-C590942B91A7}"/>
              </a:ext>
            </a:extLst>
          </p:cNvPr>
          <p:cNvSpPr/>
          <p:nvPr userDrawn="1"/>
        </p:nvSpPr>
        <p:spPr>
          <a:xfrm>
            <a:off x="0" y="0"/>
            <a:ext cx="7426036" cy="6858000"/>
          </a:xfrm>
          <a:custGeom>
            <a:avLst/>
            <a:gdLst>
              <a:gd name="connsiteX0" fmla="*/ 1178468 w 7426036"/>
              <a:gd name="connsiteY0" fmla="*/ 0 h 6858000"/>
              <a:gd name="connsiteX1" fmla="*/ 5369435 w 7426036"/>
              <a:gd name="connsiteY1" fmla="*/ 0 h 6858000"/>
              <a:gd name="connsiteX2" fmla="*/ 5426958 w 7426036"/>
              <a:gd name="connsiteY2" fmla="*/ 33075 h 6858000"/>
              <a:gd name="connsiteX3" fmla="*/ 7426036 w 7426036"/>
              <a:gd name="connsiteY3" fmla="*/ 3584049 h 6858000"/>
              <a:gd name="connsiteX4" fmla="*/ 5915063 w 7426036"/>
              <a:gd name="connsiteY4" fmla="*/ 6788000 h 6858000"/>
              <a:gd name="connsiteX5" fmla="*/ 5825986 w 7426036"/>
              <a:gd name="connsiteY5" fmla="*/ 6858000 h 6858000"/>
              <a:gd name="connsiteX6" fmla="*/ 721916 w 7426036"/>
              <a:gd name="connsiteY6" fmla="*/ 6858000 h 6858000"/>
              <a:gd name="connsiteX7" fmla="*/ 632840 w 7426036"/>
              <a:gd name="connsiteY7" fmla="*/ 6788000 h 6858000"/>
              <a:gd name="connsiteX8" fmla="*/ 70001 w 7426036"/>
              <a:gd name="connsiteY8" fmla="*/ 6225161 h 6858000"/>
              <a:gd name="connsiteX9" fmla="*/ 0 w 7426036"/>
              <a:gd name="connsiteY9" fmla="*/ 6131550 h 6858000"/>
              <a:gd name="connsiteX10" fmla="*/ 0 w 7426036"/>
              <a:gd name="connsiteY10" fmla="*/ 1036548 h 6858000"/>
              <a:gd name="connsiteX11" fmla="*/ 70001 w 7426036"/>
              <a:gd name="connsiteY11" fmla="*/ 942938 h 6858000"/>
              <a:gd name="connsiteX12" fmla="*/ 1120944 w 7426036"/>
              <a:gd name="connsiteY12" fmla="*/ 33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6036" h="6858000">
                <a:moveTo>
                  <a:pt x="1178468" y="0"/>
                </a:moveTo>
                <a:lnTo>
                  <a:pt x="5369435" y="0"/>
                </a:lnTo>
                <a:lnTo>
                  <a:pt x="5426958" y="33075"/>
                </a:lnTo>
                <a:cubicBezTo>
                  <a:pt x="6625453" y="761298"/>
                  <a:pt x="7426036" y="2079181"/>
                  <a:pt x="7426036" y="3584049"/>
                </a:cubicBezTo>
                <a:cubicBezTo>
                  <a:pt x="7426036" y="4873937"/>
                  <a:pt x="6837852" y="6026446"/>
                  <a:pt x="5915063" y="6788000"/>
                </a:cubicBezTo>
                <a:lnTo>
                  <a:pt x="5825986" y="6858000"/>
                </a:lnTo>
                <a:lnTo>
                  <a:pt x="721916" y="6858000"/>
                </a:lnTo>
                <a:lnTo>
                  <a:pt x="632840" y="6788000"/>
                </a:lnTo>
                <a:cubicBezTo>
                  <a:pt x="427775" y="6618766"/>
                  <a:pt x="239235" y="6430225"/>
                  <a:pt x="70001" y="6225161"/>
                </a:cubicBezTo>
                <a:lnTo>
                  <a:pt x="0" y="6131550"/>
                </a:lnTo>
                <a:lnTo>
                  <a:pt x="0" y="1036548"/>
                </a:lnTo>
                <a:lnTo>
                  <a:pt x="70001" y="942938"/>
                </a:lnTo>
                <a:cubicBezTo>
                  <a:pt x="366160" y="584075"/>
                  <a:pt x="721446" y="275816"/>
                  <a:pt x="1120944" y="33075"/>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8733AF0F-55DE-9A3B-7081-91FE72D7B17C}"/>
              </a:ext>
            </a:extLst>
          </p:cNvPr>
          <p:cNvPicPr>
            <a:picLocks noChangeAspect="1"/>
          </p:cNvPicPr>
          <p:nvPr userDrawn="1"/>
        </p:nvPicPr>
        <p:blipFill>
          <a:blip r:embed="rId2">
            <a:lum bright="-100000"/>
            <a:alphaModFix amt="25000"/>
          </a:blip>
          <a:stretch>
            <a:fillRect/>
          </a:stretch>
        </p:blipFill>
        <p:spPr>
          <a:xfrm>
            <a:off x="7366000" y="3263900"/>
            <a:ext cx="4826000" cy="3594100"/>
          </a:xfrm>
          <a:prstGeom prst="rect">
            <a:avLst/>
          </a:prstGeom>
        </p:spPr>
      </p:pic>
      <p:sp>
        <p:nvSpPr>
          <p:cNvPr id="6" name="Title 1">
            <a:extLst>
              <a:ext uri="{FF2B5EF4-FFF2-40B4-BE49-F238E27FC236}">
                <a16:creationId xmlns:a16="http://schemas.microsoft.com/office/drawing/2014/main" id="{60FD638C-B120-032C-A059-F5A71D419D48}"/>
              </a:ext>
            </a:extLst>
          </p:cNvPr>
          <p:cNvSpPr>
            <a:spLocks noGrp="1"/>
          </p:cNvSpPr>
          <p:nvPr>
            <p:ph type="ctrTitle"/>
          </p:nvPr>
        </p:nvSpPr>
        <p:spPr>
          <a:xfrm>
            <a:off x="952982" y="776705"/>
            <a:ext cx="10286036" cy="2387600"/>
          </a:xfrm>
          <a:prstGeom prst="rect">
            <a:avLst/>
          </a:prstGeom>
        </p:spPr>
        <p:txBody>
          <a:bodyPr anchor="b"/>
          <a:lstStyle>
            <a:lvl1pPr algn="ctr">
              <a:defRPr sz="5000" b="1" i="0">
                <a:solidFill>
                  <a:schemeClr val="bg1"/>
                </a:solidFill>
                <a:latin typeface="Calibri" panose="020F0502020204030204" pitchFamily="34" charset="0"/>
                <a:cs typeface="Calibri" panose="020F0502020204030204" pitchFamily="34" charset="0"/>
              </a:defRPr>
            </a:lvl1pPr>
          </a:lstStyle>
          <a:p>
            <a:r>
              <a:rPr lang="en-US" dirty="0"/>
              <a:t>Click to edit Master title</a:t>
            </a:r>
          </a:p>
        </p:txBody>
      </p:sp>
      <p:sp>
        <p:nvSpPr>
          <p:cNvPr id="7" name="Subtitle 2">
            <a:extLst>
              <a:ext uri="{FF2B5EF4-FFF2-40B4-BE49-F238E27FC236}">
                <a16:creationId xmlns:a16="http://schemas.microsoft.com/office/drawing/2014/main" id="{77331DBE-FFFA-0451-E262-9C838D2E4BFD}"/>
              </a:ext>
            </a:extLst>
          </p:cNvPr>
          <p:cNvSpPr>
            <a:spLocks noGrp="1"/>
          </p:cNvSpPr>
          <p:nvPr>
            <p:ph type="subTitle" idx="1" hasCustomPrompt="1"/>
          </p:nvPr>
        </p:nvSpPr>
        <p:spPr>
          <a:xfrm>
            <a:off x="952981" y="3456613"/>
            <a:ext cx="10286038" cy="1655762"/>
          </a:xfrm>
          <a:prstGeom prst="rect">
            <a:avLst/>
          </a:prstGeom>
        </p:spPr>
        <p:txBody>
          <a:bodyPr/>
          <a:lstStyle>
            <a:lvl1pPr marL="0" indent="0" algn="ctr">
              <a:buNone/>
              <a:defRPr sz="2400" b="1" i="0">
                <a:solidFill>
                  <a:schemeClr val="accent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cxnSp>
        <p:nvCxnSpPr>
          <p:cNvPr id="9" name="Straight Connector 8">
            <a:extLst>
              <a:ext uri="{FF2B5EF4-FFF2-40B4-BE49-F238E27FC236}">
                <a16:creationId xmlns:a16="http://schemas.microsoft.com/office/drawing/2014/main" id="{66A5AC1F-57D2-747F-06EE-550A65D6D68E}"/>
              </a:ext>
            </a:extLst>
          </p:cNvPr>
          <p:cNvCxnSpPr/>
          <p:nvPr userDrawn="1"/>
        </p:nvCxnSpPr>
        <p:spPr>
          <a:xfrm>
            <a:off x="5913437" y="3295334"/>
            <a:ext cx="365125"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C3E7621-8FC3-3160-407E-D2CCB5D3A240}"/>
              </a:ext>
            </a:extLst>
          </p:cNvPr>
          <p:cNvPicPr>
            <a:picLocks noChangeAspect="1"/>
          </p:cNvPicPr>
          <p:nvPr userDrawn="1"/>
        </p:nvPicPr>
        <p:blipFill>
          <a:blip r:embed="rId3"/>
          <a:stretch>
            <a:fillRect/>
          </a:stretch>
        </p:blipFill>
        <p:spPr>
          <a:xfrm>
            <a:off x="5107165" y="5910102"/>
            <a:ext cx="1975104" cy="522901"/>
          </a:xfrm>
          <a:prstGeom prst="rect">
            <a:avLst/>
          </a:prstGeom>
        </p:spPr>
      </p:pic>
    </p:spTree>
    <p:extLst>
      <p:ext uri="{BB962C8B-B14F-4D97-AF65-F5344CB8AC3E}">
        <p14:creationId xmlns:p14="http://schemas.microsoft.com/office/powerpoint/2010/main" val="1662256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ark Title: Img_01">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023CF20D-654C-EC4A-CC66-11912C2C3EEB}"/>
              </a:ext>
            </a:extLst>
          </p:cNvPr>
          <p:cNvSpPr/>
          <p:nvPr userDrawn="1"/>
        </p:nvSpPr>
        <p:spPr>
          <a:xfrm>
            <a:off x="4667585" y="0"/>
            <a:ext cx="1019778" cy="6858000"/>
          </a:xfrm>
          <a:custGeom>
            <a:avLst/>
            <a:gdLst>
              <a:gd name="connsiteX0" fmla="*/ 928731 w 1019778"/>
              <a:gd name="connsiteY0" fmla="*/ 0 h 6858000"/>
              <a:gd name="connsiteX1" fmla="*/ 1019778 w 1019778"/>
              <a:gd name="connsiteY1" fmla="*/ 0 h 6858000"/>
              <a:gd name="connsiteX2" fmla="*/ 890077 w 1019778"/>
              <a:gd name="connsiteY2" fmla="*/ 225572 h 6858000"/>
              <a:gd name="connsiteX3" fmla="*/ 78939 w 1019778"/>
              <a:gd name="connsiteY3" fmla="*/ 3429000 h 6858000"/>
              <a:gd name="connsiteX4" fmla="*/ 890077 w 1019778"/>
              <a:gd name="connsiteY4" fmla="*/ 6632429 h 6858000"/>
              <a:gd name="connsiteX5" fmla="*/ 1019777 w 1019778"/>
              <a:gd name="connsiteY5" fmla="*/ 6858000 h 6858000"/>
              <a:gd name="connsiteX6" fmla="*/ 928731 w 1019778"/>
              <a:gd name="connsiteY6" fmla="*/ 6858000 h 6858000"/>
              <a:gd name="connsiteX7" fmla="*/ 820665 w 1019778"/>
              <a:gd name="connsiteY7" fmla="*/ 6670055 h 6858000"/>
              <a:gd name="connsiteX8" fmla="*/ 0 w 1019778"/>
              <a:gd name="connsiteY8" fmla="*/ 3429000 h 6858000"/>
              <a:gd name="connsiteX9" fmla="*/ 820665 w 1019778"/>
              <a:gd name="connsiteY9" fmla="*/ 187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778" h="6858000">
                <a:moveTo>
                  <a:pt x="928731" y="0"/>
                </a:moveTo>
                <a:lnTo>
                  <a:pt x="1019778" y="0"/>
                </a:lnTo>
                <a:lnTo>
                  <a:pt x="890077" y="225572"/>
                </a:lnTo>
                <a:cubicBezTo>
                  <a:pt x="372777" y="1177833"/>
                  <a:pt x="78939" y="2269102"/>
                  <a:pt x="78939" y="3429000"/>
                </a:cubicBezTo>
                <a:cubicBezTo>
                  <a:pt x="78939" y="4588899"/>
                  <a:pt x="372777" y="5680168"/>
                  <a:pt x="890077" y="6632429"/>
                </a:cubicBezTo>
                <a:lnTo>
                  <a:pt x="1019777" y="6858000"/>
                </a:lnTo>
                <a:lnTo>
                  <a:pt x="928731" y="6858000"/>
                </a:lnTo>
                <a:lnTo>
                  <a:pt x="820665" y="6670055"/>
                </a:lnTo>
                <a:cubicBezTo>
                  <a:pt x="297290" y="5706609"/>
                  <a:pt x="0" y="4602522"/>
                  <a:pt x="0" y="3429000"/>
                </a:cubicBezTo>
                <a:cubicBezTo>
                  <a:pt x="0" y="2255478"/>
                  <a:pt x="297290" y="1151391"/>
                  <a:pt x="820665" y="187945"/>
                </a:cubicBezTo>
                <a:close/>
              </a:path>
            </a:pathLst>
          </a:custGeom>
          <a:gradFill>
            <a:gsLst>
              <a:gs pos="0">
                <a:schemeClr val="accent1">
                  <a:alpha val="20000"/>
                </a:schemeClr>
              </a:gs>
              <a:gs pos="100000">
                <a:schemeClr val="accent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CFB435A7-98FB-5E35-BE41-39AAE0A87257}"/>
              </a:ext>
            </a:extLst>
          </p:cNvPr>
          <p:cNvSpPr/>
          <p:nvPr userDrawn="1"/>
        </p:nvSpPr>
        <p:spPr>
          <a:xfrm>
            <a:off x="531410" y="0"/>
            <a:ext cx="685582" cy="6858000"/>
          </a:xfrm>
          <a:custGeom>
            <a:avLst/>
            <a:gdLst>
              <a:gd name="connsiteX0" fmla="*/ 551557 w 685582"/>
              <a:gd name="connsiteY0" fmla="*/ 0 h 6858000"/>
              <a:gd name="connsiteX1" fmla="*/ 685582 w 685582"/>
              <a:gd name="connsiteY1" fmla="*/ 0 h 6858000"/>
              <a:gd name="connsiteX2" fmla="*/ 612898 w 685582"/>
              <a:gd name="connsiteY2" fmla="*/ 214813 h 6858000"/>
              <a:gd name="connsiteX3" fmla="*/ 126958 w 685582"/>
              <a:gd name="connsiteY3" fmla="*/ 3429000 h 6858000"/>
              <a:gd name="connsiteX4" fmla="*/ 612898 w 685582"/>
              <a:gd name="connsiteY4" fmla="*/ 6643188 h 6858000"/>
              <a:gd name="connsiteX5" fmla="*/ 685582 w 685582"/>
              <a:gd name="connsiteY5" fmla="*/ 6858000 h 6858000"/>
              <a:gd name="connsiteX6" fmla="*/ 551558 w 685582"/>
              <a:gd name="connsiteY6" fmla="*/ 6858000 h 6858000"/>
              <a:gd name="connsiteX7" fmla="*/ 491648 w 685582"/>
              <a:gd name="connsiteY7" fmla="*/ 6680941 h 6858000"/>
              <a:gd name="connsiteX8" fmla="*/ 0 w 685582"/>
              <a:gd name="connsiteY8" fmla="*/ 3429000 h 6858000"/>
              <a:gd name="connsiteX9" fmla="*/ 491648 w 685582"/>
              <a:gd name="connsiteY9" fmla="*/ 1770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582" h="6858000">
                <a:moveTo>
                  <a:pt x="551557" y="0"/>
                </a:moveTo>
                <a:lnTo>
                  <a:pt x="685582" y="0"/>
                </a:lnTo>
                <a:lnTo>
                  <a:pt x="612898" y="214813"/>
                </a:lnTo>
                <a:cubicBezTo>
                  <a:pt x="297088" y="1230173"/>
                  <a:pt x="126958" y="2309719"/>
                  <a:pt x="126958" y="3429000"/>
                </a:cubicBezTo>
                <a:cubicBezTo>
                  <a:pt x="126958" y="4548282"/>
                  <a:pt x="297088" y="5627827"/>
                  <a:pt x="612898" y="6643188"/>
                </a:cubicBezTo>
                <a:lnTo>
                  <a:pt x="685582" y="6858000"/>
                </a:lnTo>
                <a:lnTo>
                  <a:pt x="551558" y="6858000"/>
                </a:lnTo>
                <a:lnTo>
                  <a:pt x="491648" y="6680941"/>
                </a:lnTo>
                <a:cubicBezTo>
                  <a:pt x="172128" y="5653654"/>
                  <a:pt x="0" y="4561428"/>
                  <a:pt x="0" y="3429000"/>
                </a:cubicBezTo>
                <a:cubicBezTo>
                  <a:pt x="0" y="2296572"/>
                  <a:pt x="172128" y="1204346"/>
                  <a:pt x="491648" y="177059"/>
                </a:cubicBezTo>
                <a:close/>
              </a:path>
            </a:pathLst>
          </a:custGeom>
          <a:gradFill>
            <a:gsLst>
              <a:gs pos="0">
                <a:schemeClr val="accent1">
                  <a:alpha val="10000"/>
                </a:schemeClr>
              </a:gs>
              <a:gs pos="100000">
                <a:schemeClr val="accent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6E1A5A12-5773-10C3-4E71-54A5E609D2F1}"/>
              </a:ext>
            </a:extLst>
          </p:cNvPr>
          <p:cNvSpPr/>
          <p:nvPr userDrawn="1"/>
        </p:nvSpPr>
        <p:spPr>
          <a:xfrm>
            <a:off x="5797562" y="0"/>
            <a:ext cx="6394439" cy="6858000"/>
          </a:xfrm>
          <a:custGeom>
            <a:avLst/>
            <a:gdLst>
              <a:gd name="connsiteX0" fmla="*/ 1177410 w 6394439"/>
              <a:gd name="connsiteY0" fmla="*/ 0 h 6858000"/>
              <a:gd name="connsiteX1" fmla="*/ 6394439 w 6394439"/>
              <a:gd name="connsiteY1" fmla="*/ 0 h 6858000"/>
              <a:gd name="connsiteX2" fmla="*/ 6394439 w 6394439"/>
              <a:gd name="connsiteY2" fmla="*/ 6858000 h 6858000"/>
              <a:gd name="connsiteX3" fmla="*/ 1177825 w 6394439"/>
              <a:gd name="connsiteY3" fmla="*/ 6858000 h 6858000"/>
              <a:gd name="connsiteX4" fmla="*/ 1109988 w 6394439"/>
              <a:gd name="connsiteY4" fmla="*/ 6771676 h 6858000"/>
              <a:gd name="connsiteX5" fmla="*/ 0 w 6394439"/>
              <a:gd name="connsiteY5" fmla="*/ 3428736 h 6858000"/>
              <a:gd name="connsiteX6" fmla="*/ 1109988 w 6394439"/>
              <a:gd name="connsiteY6" fmla="*/ 857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4439" h="6858000">
                <a:moveTo>
                  <a:pt x="1177410" y="0"/>
                </a:moveTo>
                <a:lnTo>
                  <a:pt x="6394439" y="0"/>
                </a:lnTo>
                <a:lnTo>
                  <a:pt x="6394439" y="6858000"/>
                </a:lnTo>
                <a:lnTo>
                  <a:pt x="1177825" y="6858000"/>
                </a:lnTo>
                <a:lnTo>
                  <a:pt x="1109988" y="6771676"/>
                </a:lnTo>
                <a:cubicBezTo>
                  <a:pt x="412844" y="5839485"/>
                  <a:pt x="0" y="4682323"/>
                  <a:pt x="0" y="3428736"/>
                </a:cubicBezTo>
                <a:cubicBezTo>
                  <a:pt x="0" y="2175149"/>
                  <a:pt x="412844" y="1017988"/>
                  <a:pt x="1109988" y="85796"/>
                </a:cubicBezTo>
                <a:close/>
              </a:path>
            </a:pathLst>
          </a:custGeom>
          <a:gradFill>
            <a:gsLst>
              <a:gs pos="0">
                <a:schemeClr val="bg2">
                  <a:lumMod val="75000"/>
                </a:schemeClr>
              </a:gs>
              <a:gs pos="99000">
                <a:schemeClr val="tx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58166B86-90B2-477D-0291-55487863660F}"/>
              </a:ext>
            </a:extLst>
          </p:cNvPr>
          <p:cNvSpPr/>
          <p:nvPr userDrawn="1"/>
        </p:nvSpPr>
        <p:spPr>
          <a:xfrm>
            <a:off x="6520202" y="0"/>
            <a:ext cx="5671799" cy="6858000"/>
          </a:xfrm>
          <a:custGeom>
            <a:avLst/>
            <a:gdLst>
              <a:gd name="connsiteX0" fmla="*/ 1414264 w 5671799"/>
              <a:gd name="connsiteY0" fmla="*/ 0 h 6858000"/>
              <a:gd name="connsiteX1" fmla="*/ 5671799 w 5671799"/>
              <a:gd name="connsiteY1" fmla="*/ 0 h 6858000"/>
              <a:gd name="connsiteX2" fmla="*/ 5671799 w 5671799"/>
              <a:gd name="connsiteY2" fmla="*/ 6858000 h 6858000"/>
              <a:gd name="connsiteX3" fmla="*/ 1414767 w 5671799"/>
              <a:gd name="connsiteY3" fmla="*/ 6858000 h 6858000"/>
              <a:gd name="connsiteX4" fmla="*/ 1263736 w 5671799"/>
              <a:gd name="connsiteY4" fmla="*/ 6699589 h 6858000"/>
              <a:gd name="connsiteX5" fmla="*/ 0 w 5671799"/>
              <a:gd name="connsiteY5" fmla="*/ 3428736 h 6858000"/>
              <a:gd name="connsiteX6" fmla="*/ 1263736 w 5671799"/>
              <a:gd name="connsiteY6" fmla="*/ 157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1799" h="6858000">
                <a:moveTo>
                  <a:pt x="1414264" y="0"/>
                </a:moveTo>
                <a:lnTo>
                  <a:pt x="5671799" y="0"/>
                </a:lnTo>
                <a:lnTo>
                  <a:pt x="5671799" y="6858000"/>
                </a:lnTo>
                <a:lnTo>
                  <a:pt x="1414767" y="6858000"/>
                </a:lnTo>
                <a:lnTo>
                  <a:pt x="1263736" y="6699589"/>
                </a:lnTo>
                <a:cubicBezTo>
                  <a:pt x="478555" y="5835697"/>
                  <a:pt x="0" y="4688103"/>
                  <a:pt x="0" y="3428736"/>
                </a:cubicBezTo>
                <a:cubicBezTo>
                  <a:pt x="0" y="2169369"/>
                  <a:pt x="478555" y="1021775"/>
                  <a:pt x="1263736" y="157883"/>
                </a:cubicBezTo>
                <a:close/>
              </a:path>
            </a:pathLst>
          </a:custGeom>
          <a:gradFill>
            <a:gsLst>
              <a:gs pos="0">
                <a:schemeClr val="accent6"/>
              </a:gs>
              <a:gs pos="100000">
                <a:schemeClr val="accent6">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79D4A9E6-38D0-576F-242A-0EE133AA3118}"/>
              </a:ext>
            </a:extLst>
          </p:cNvPr>
          <p:cNvSpPr/>
          <p:nvPr userDrawn="1"/>
        </p:nvSpPr>
        <p:spPr>
          <a:xfrm>
            <a:off x="6565920" y="0"/>
            <a:ext cx="5626080" cy="6858000"/>
          </a:xfrm>
          <a:custGeom>
            <a:avLst/>
            <a:gdLst>
              <a:gd name="connsiteX0" fmla="*/ 1434004 w 5626080"/>
              <a:gd name="connsiteY0" fmla="*/ 0 h 6858000"/>
              <a:gd name="connsiteX1" fmla="*/ 5626080 w 5626080"/>
              <a:gd name="connsiteY1" fmla="*/ 0 h 6858000"/>
              <a:gd name="connsiteX2" fmla="*/ 5626080 w 5626080"/>
              <a:gd name="connsiteY2" fmla="*/ 6858000 h 6858000"/>
              <a:gd name="connsiteX3" fmla="*/ 1434004 w 5626080"/>
              <a:gd name="connsiteY3" fmla="*/ 6858000 h 6858000"/>
              <a:gd name="connsiteX4" fmla="*/ 1411420 w 5626080"/>
              <a:gd name="connsiteY4" fmla="*/ 6836469 h 6858000"/>
              <a:gd name="connsiteX5" fmla="*/ 0 w 5626080"/>
              <a:gd name="connsiteY5" fmla="*/ 3429000 h 6858000"/>
              <a:gd name="connsiteX6" fmla="*/ 1411420 w 5626080"/>
              <a:gd name="connsiteY6" fmla="*/ 215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080" h="6858000">
                <a:moveTo>
                  <a:pt x="1434004" y="0"/>
                </a:moveTo>
                <a:lnTo>
                  <a:pt x="5626080" y="0"/>
                </a:lnTo>
                <a:lnTo>
                  <a:pt x="5626080" y="6858000"/>
                </a:lnTo>
                <a:lnTo>
                  <a:pt x="1434004" y="6858000"/>
                </a:lnTo>
                <a:lnTo>
                  <a:pt x="1411420" y="6836469"/>
                </a:lnTo>
                <a:cubicBezTo>
                  <a:pt x="539373" y="5964421"/>
                  <a:pt x="0" y="4759699"/>
                  <a:pt x="0" y="3429000"/>
                </a:cubicBezTo>
                <a:cubicBezTo>
                  <a:pt x="0" y="2098301"/>
                  <a:pt x="539373" y="893579"/>
                  <a:pt x="1411420" y="21532"/>
                </a:cubicBezTo>
                <a:close/>
              </a:path>
            </a:pathLst>
          </a:custGeom>
          <a:gradFill>
            <a:gsLst>
              <a:gs pos="0">
                <a:schemeClr val="bg2">
                  <a:lumMod val="75000"/>
                </a:schemeClr>
              </a:gs>
              <a:gs pos="99000">
                <a:schemeClr val="tx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7BD4AE-4864-2A95-3DAD-B71B5A85464E}"/>
              </a:ext>
            </a:extLst>
          </p:cNvPr>
          <p:cNvSpPr>
            <a:spLocks noGrp="1"/>
          </p:cNvSpPr>
          <p:nvPr>
            <p:ph type="ctrTitle" hasCustomPrompt="1"/>
          </p:nvPr>
        </p:nvSpPr>
        <p:spPr>
          <a:xfrm>
            <a:off x="491067" y="1122363"/>
            <a:ext cx="5745142" cy="2387600"/>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US" dirty="0"/>
              <a:t>Click to edit</a:t>
            </a:r>
            <a:br>
              <a:rPr lang="en-US" dirty="0"/>
            </a:br>
            <a:r>
              <a:rPr lang="en-US" dirty="0"/>
              <a:t>Master title</a:t>
            </a:r>
          </a:p>
        </p:txBody>
      </p:sp>
      <p:sp>
        <p:nvSpPr>
          <p:cNvPr id="3" name="Subtitle 2">
            <a:extLst>
              <a:ext uri="{FF2B5EF4-FFF2-40B4-BE49-F238E27FC236}">
                <a16:creationId xmlns:a16="http://schemas.microsoft.com/office/drawing/2014/main" id="{9CAABAE0-1242-77F6-63E3-FF4E86B32475}"/>
              </a:ext>
            </a:extLst>
          </p:cNvPr>
          <p:cNvSpPr>
            <a:spLocks noGrp="1"/>
          </p:cNvSpPr>
          <p:nvPr>
            <p:ph type="subTitle" idx="1" hasCustomPrompt="1"/>
          </p:nvPr>
        </p:nvSpPr>
        <p:spPr>
          <a:xfrm>
            <a:off x="491066" y="3802271"/>
            <a:ext cx="5745142" cy="1281786"/>
          </a:xfrm>
          <a:prstGeom prst="rect">
            <a:avLst/>
          </a:prstGeom>
        </p:spPr>
        <p:txBody>
          <a:bodyPr/>
          <a:lstStyle>
            <a:lvl1pPr marL="0" indent="0" algn="l">
              <a:buNone/>
              <a:defRPr sz="2400" b="1" i="0">
                <a:solidFill>
                  <a:schemeClr val="accent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cxnSp>
        <p:nvCxnSpPr>
          <p:cNvPr id="8" name="Straight Connector 7">
            <a:extLst>
              <a:ext uri="{FF2B5EF4-FFF2-40B4-BE49-F238E27FC236}">
                <a16:creationId xmlns:a16="http://schemas.microsoft.com/office/drawing/2014/main" id="{5CEA516E-5A02-D278-664B-EFEDAD0387C0}"/>
              </a:ext>
            </a:extLst>
          </p:cNvPr>
          <p:cNvCxnSpPr/>
          <p:nvPr userDrawn="1"/>
        </p:nvCxnSpPr>
        <p:spPr>
          <a:xfrm>
            <a:off x="474133" y="3644250"/>
            <a:ext cx="365125"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9E115A5-740E-306D-3F69-88130EB59D2B}"/>
              </a:ext>
            </a:extLst>
          </p:cNvPr>
          <p:cNvPicPr>
            <a:picLocks noChangeAspect="1"/>
          </p:cNvPicPr>
          <p:nvPr userDrawn="1"/>
        </p:nvPicPr>
        <p:blipFill>
          <a:blip r:embed="rId2"/>
          <a:stretch>
            <a:fillRect/>
          </a:stretch>
        </p:blipFill>
        <p:spPr>
          <a:xfrm>
            <a:off x="466127" y="5297170"/>
            <a:ext cx="1975104" cy="522901"/>
          </a:xfrm>
          <a:prstGeom prst="rect">
            <a:avLst/>
          </a:prstGeom>
        </p:spPr>
      </p:pic>
      <p:sp>
        <p:nvSpPr>
          <p:cNvPr id="18" name="Freeform 17">
            <a:extLst>
              <a:ext uri="{FF2B5EF4-FFF2-40B4-BE49-F238E27FC236}">
                <a16:creationId xmlns:a16="http://schemas.microsoft.com/office/drawing/2014/main" id="{1D717F93-7628-C036-970E-6C286216ACCF}"/>
              </a:ext>
            </a:extLst>
          </p:cNvPr>
          <p:cNvSpPr/>
          <p:nvPr userDrawn="1"/>
        </p:nvSpPr>
        <p:spPr>
          <a:xfrm>
            <a:off x="7060224" y="0"/>
            <a:ext cx="5131776" cy="6858000"/>
          </a:xfrm>
          <a:custGeom>
            <a:avLst/>
            <a:gdLst>
              <a:gd name="connsiteX0" fmla="*/ 1690743 w 5131776"/>
              <a:gd name="connsiteY0" fmla="*/ 0 h 6858000"/>
              <a:gd name="connsiteX1" fmla="*/ 5131776 w 5131776"/>
              <a:gd name="connsiteY1" fmla="*/ 0 h 6858000"/>
              <a:gd name="connsiteX2" fmla="*/ 5131776 w 5131776"/>
              <a:gd name="connsiteY2" fmla="*/ 6858000 h 6858000"/>
              <a:gd name="connsiteX3" fmla="*/ 1690743 w 5131776"/>
              <a:gd name="connsiteY3" fmla="*/ 6858000 h 6858000"/>
              <a:gd name="connsiteX4" fmla="*/ 1573747 w 5131776"/>
              <a:gd name="connsiteY4" fmla="*/ 6766060 h 6858000"/>
              <a:gd name="connsiteX5" fmla="*/ 0 w 5131776"/>
              <a:gd name="connsiteY5" fmla="*/ 3429000 h 6858000"/>
              <a:gd name="connsiteX6" fmla="*/ 1573747 w 5131776"/>
              <a:gd name="connsiteY6" fmla="*/ 919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1776" h="6858000">
                <a:moveTo>
                  <a:pt x="1690743" y="0"/>
                </a:moveTo>
                <a:lnTo>
                  <a:pt x="5131776" y="0"/>
                </a:lnTo>
                <a:lnTo>
                  <a:pt x="5131776" y="6858000"/>
                </a:lnTo>
                <a:lnTo>
                  <a:pt x="1690743" y="6858000"/>
                </a:lnTo>
                <a:lnTo>
                  <a:pt x="1573747" y="6766060"/>
                </a:lnTo>
                <a:cubicBezTo>
                  <a:pt x="612620" y="5972867"/>
                  <a:pt x="0" y="4772476"/>
                  <a:pt x="0" y="3429000"/>
                </a:cubicBezTo>
                <a:cubicBezTo>
                  <a:pt x="0" y="2085524"/>
                  <a:pt x="612620" y="885133"/>
                  <a:pt x="1573747" y="91941"/>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Picture Placeholder 44">
            <a:extLst>
              <a:ext uri="{FF2B5EF4-FFF2-40B4-BE49-F238E27FC236}">
                <a16:creationId xmlns:a16="http://schemas.microsoft.com/office/drawing/2014/main" id="{5AD703CF-0B81-E4DA-6BD4-36C563C6FADD}"/>
              </a:ext>
            </a:extLst>
          </p:cNvPr>
          <p:cNvSpPr>
            <a:spLocks noGrp="1"/>
          </p:cNvSpPr>
          <p:nvPr>
            <p:ph type="pic" sz="quarter" idx="14"/>
          </p:nvPr>
        </p:nvSpPr>
        <p:spPr>
          <a:xfrm>
            <a:off x="7159752" y="0"/>
            <a:ext cx="5032248" cy="6858000"/>
          </a:xfrm>
          <a:custGeom>
            <a:avLst/>
            <a:gdLst>
              <a:gd name="connsiteX0" fmla="*/ 1739120 w 4997268"/>
              <a:gd name="connsiteY0" fmla="*/ 0 h 6858000"/>
              <a:gd name="connsiteX1" fmla="*/ 4997268 w 4997268"/>
              <a:gd name="connsiteY1" fmla="*/ 0 h 6858000"/>
              <a:gd name="connsiteX2" fmla="*/ 4997268 w 4997268"/>
              <a:gd name="connsiteY2" fmla="*/ 6858000 h 6858000"/>
              <a:gd name="connsiteX3" fmla="*/ 1739119 w 4997268"/>
              <a:gd name="connsiteY3" fmla="*/ 6858000 h 6858000"/>
              <a:gd name="connsiteX4" fmla="*/ 1692640 w 4997268"/>
              <a:gd name="connsiteY4" fmla="*/ 6825733 h 6858000"/>
              <a:gd name="connsiteX5" fmla="*/ 0 w 4997268"/>
              <a:gd name="connsiteY5" fmla="*/ 3429000 h 6858000"/>
              <a:gd name="connsiteX6" fmla="*/ 1692640 w 4997268"/>
              <a:gd name="connsiteY6" fmla="*/ 32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7268" h="6858000">
                <a:moveTo>
                  <a:pt x="1739120" y="0"/>
                </a:moveTo>
                <a:lnTo>
                  <a:pt x="4997268" y="0"/>
                </a:lnTo>
                <a:lnTo>
                  <a:pt x="4997268" y="6858000"/>
                </a:lnTo>
                <a:lnTo>
                  <a:pt x="1739119" y="6858000"/>
                </a:lnTo>
                <a:lnTo>
                  <a:pt x="1692640" y="6825733"/>
                </a:lnTo>
                <a:cubicBezTo>
                  <a:pt x="666672" y="6061705"/>
                  <a:pt x="0" y="4824846"/>
                  <a:pt x="0" y="3429000"/>
                </a:cubicBezTo>
                <a:cubicBezTo>
                  <a:pt x="0" y="2033155"/>
                  <a:pt x="666672" y="796297"/>
                  <a:pt x="1692640" y="32268"/>
                </a:cubicBezTo>
                <a:close/>
              </a:path>
            </a:pathLst>
          </a:custGeom>
          <a:solidFill>
            <a:schemeClr val="accent3"/>
          </a:solidFill>
          <a:ln>
            <a:noFill/>
          </a:ln>
        </p:spPr>
        <p:txBody>
          <a:bodyPr wrap="square" anchor="ctr" anchorCtr="0">
            <a:noAutofit/>
          </a:bodyPr>
          <a:lstStyle>
            <a:lvl1pPr marL="0" indent="0" algn="ctr">
              <a:buNone/>
              <a:defRPr/>
            </a:lvl1pPr>
          </a:lstStyle>
          <a:p>
            <a:endParaRPr lang="en-US" dirty="0"/>
          </a:p>
        </p:txBody>
      </p:sp>
    </p:spTree>
    <p:extLst>
      <p:ext uri="{BB962C8B-B14F-4D97-AF65-F5344CB8AC3E}">
        <p14:creationId xmlns:p14="http://schemas.microsoft.com/office/powerpoint/2010/main" val="8733109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ark Title: Img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A69E93-E019-2180-DFD3-300BD9D9FA3D}"/>
              </a:ext>
            </a:extLst>
          </p:cNvPr>
          <p:cNvSpPr/>
          <p:nvPr userDrawn="1"/>
        </p:nvSpPr>
        <p:spPr>
          <a:xfrm>
            <a:off x="0" y="0"/>
            <a:ext cx="12192000" cy="6858000"/>
          </a:xfrm>
          <a:prstGeom prst="rect">
            <a:avLst/>
          </a:prstGeom>
          <a:gradFill>
            <a:gsLst>
              <a:gs pos="25000">
                <a:schemeClr val="tx2"/>
              </a:gs>
              <a:gs pos="100000">
                <a:schemeClr val="bg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9BD4E703-DE96-39CE-4353-02821F57B420}"/>
              </a:ext>
            </a:extLst>
          </p:cNvPr>
          <p:cNvSpPr/>
          <p:nvPr userDrawn="1"/>
        </p:nvSpPr>
        <p:spPr>
          <a:xfrm>
            <a:off x="3813048" y="0"/>
            <a:ext cx="8378952" cy="6858000"/>
          </a:xfrm>
          <a:custGeom>
            <a:avLst/>
            <a:gdLst>
              <a:gd name="connsiteX0" fmla="*/ 1399253 w 8378952"/>
              <a:gd name="connsiteY0" fmla="*/ 0 h 6858000"/>
              <a:gd name="connsiteX1" fmla="*/ 8378952 w 8378952"/>
              <a:gd name="connsiteY1" fmla="*/ 0 h 6858000"/>
              <a:gd name="connsiteX2" fmla="*/ 8378952 w 8378952"/>
              <a:gd name="connsiteY2" fmla="*/ 6858000 h 6858000"/>
              <a:gd name="connsiteX3" fmla="*/ 1381277 w 8378952"/>
              <a:gd name="connsiteY3" fmla="*/ 6858000 h 6858000"/>
              <a:gd name="connsiteX4" fmla="*/ 1280262 w 8378952"/>
              <a:gd name="connsiteY4" fmla="*/ 6752049 h 6858000"/>
              <a:gd name="connsiteX5" fmla="*/ 0 w 8378952"/>
              <a:gd name="connsiteY5" fmla="*/ 3438427 h 6858000"/>
              <a:gd name="connsiteX6" fmla="*/ 1280262 w 8378952"/>
              <a:gd name="connsiteY6" fmla="*/ 1248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8952" h="6858000">
                <a:moveTo>
                  <a:pt x="1399253" y="0"/>
                </a:moveTo>
                <a:lnTo>
                  <a:pt x="8378952" y="0"/>
                </a:lnTo>
                <a:lnTo>
                  <a:pt x="8378952" y="6858000"/>
                </a:lnTo>
                <a:lnTo>
                  <a:pt x="1381277" y="6858000"/>
                </a:lnTo>
                <a:lnTo>
                  <a:pt x="1280262" y="6752049"/>
                </a:lnTo>
                <a:cubicBezTo>
                  <a:pt x="484813" y="5876861"/>
                  <a:pt x="0" y="4714261"/>
                  <a:pt x="0" y="3438427"/>
                </a:cubicBezTo>
                <a:cubicBezTo>
                  <a:pt x="0" y="2162593"/>
                  <a:pt x="484813" y="999993"/>
                  <a:pt x="1280262" y="124805"/>
                </a:cubicBezTo>
                <a:close/>
              </a:path>
            </a:pathLst>
          </a:custGeom>
          <a:gradFill>
            <a:gsLst>
              <a:gs pos="0">
                <a:schemeClr val="bg2">
                  <a:alpha val="65000"/>
                </a:schemeClr>
              </a:gs>
              <a:gs pos="100000">
                <a:schemeClr val="tx2">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Oval 6">
            <a:extLst>
              <a:ext uri="{FF2B5EF4-FFF2-40B4-BE49-F238E27FC236}">
                <a16:creationId xmlns:a16="http://schemas.microsoft.com/office/drawing/2014/main" id="{3F5E9DAA-FD52-39C6-1D8F-0A916CE720DF}"/>
              </a:ext>
            </a:extLst>
          </p:cNvPr>
          <p:cNvSpPr/>
          <p:nvPr userDrawn="1"/>
        </p:nvSpPr>
        <p:spPr>
          <a:xfrm>
            <a:off x="5467314" y="164476"/>
            <a:ext cx="6547902" cy="6547902"/>
          </a:xfrm>
          <a:prstGeom prst="ellipse">
            <a:avLst/>
          </a:prstGeom>
          <a:gradFill>
            <a:gsLst>
              <a:gs pos="10000">
                <a:schemeClr val="bg2"/>
              </a:gs>
              <a:gs pos="90000">
                <a:schemeClr val="bg2">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1FA8AE9-F390-4523-2D53-4ED53E2F15D3}"/>
              </a:ext>
            </a:extLst>
          </p:cNvPr>
          <p:cNvSpPr/>
          <p:nvPr userDrawn="1"/>
        </p:nvSpPr>
        <p:spPr>
          <a:xfrm>
            <a:off x="5997666" y="694828"/>
            <a:ext cx="5487198" cy="5487198"/>
          </a:xfrm>
          <a:prstGeom prst="ellipse">
            <a:avLst/>
          </a:prstGeom>
          <a:gradFill>
            <a:gsLst>
              <a:gs pos="50000">
                <a:srgbClr val="71A28B"/>
              </a:gs>
              <a:gs pos="0">
                <a:schemeClr val="accent1"/>
              </a:gs>
              <a:gs pos="100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7BD4AE-4864-2A95-3DAD-B71B5A85464E}"/>
              </a:ext>
            </a:extLst>
          </p:cNvPr>
          <p:cNvSpPr>
            <a:spLocks noGrp="1"/>
          </p:cNvSpPr>
          <p:nvPr>
            <p:ph type="ctrTitle"/>
          </p:nvPr>
        </p:nvSpPr>
        <p:spPr>
          <a:xfrm>
            <a:off x="491067" y="1122363"/>
            <a:ext cx="4861984" cy="2387600"/>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US" dirty="0"/>
              <a:t>Click to edit Master title</a:t>
            </a:r>
          </a:p>
        </p:txBody>
      </p:sp>
      <p:sp>
        <p:nvSpPr>
          <p:cNvPr id="3" name="Subtitle 2">
            <a:extLst>
              <a:ext uri="{FF2B5EF4-FFF2-40B4-BE49-F238E27FC236}">
                <a16:creationId xmlns:a16="http://schemas.microsoft.com/office/drawing/2014/main" id="{9CAABAE0-1242-77F6-63E3-FF4E86B32475}"/>
              </a:ext>
            </a:extLst>
          </p:cNvPr>
          <p:cNvSpPr>
            <a:spLocks noGrp="1"/>
          </p:cNvSpPr>
          <p:nvPr>
            <p:ph type="subTitle" idx="1" hasCustomPrompt="1"/>
          </p:nvPr>
        </p:nvSpPr>
        <p:spPr>
          <a:xfrm>
            <a:off x="491066" y="3802271"/>
            <a:ext cx="4861985" cy="1280160"/>
          </a:xfrm>
          <a:prstGeom prst="rect">
            <a:avLst/>
          </a:prstGeom>
        </p:spPr>
        <p:txBody>
          <a:bodyPr/>
          <a:lstStyle>
            <a:lvl1pPr marL="0" indent="0" algn="l">
              <a:buNone/>
              <a:defRPr sz="2400" b="1" i="0">
                <a:solidFill>
                  <a:schemeClr val="accent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cxnSp>
        <p:nvCxnSpPr>
          <p:cNvPr id="8" name="Straight Connector 7">
            <a:extLst>
              <a:ext uri="{FF2B5EF4-FFF2-40B4-BE49-F238E27FC236}">
                <a16:creationId xmlns:a16="http://schemas.microsoft.com/office/drawing/2014/main" id="{5CEA516E-5A02-D278-664B-EFEDAD0387C0}"/>
              </a:ext>
            </a:extLst>
          </p:cNvPr>
          <p:cNvCxnSpPr>
            <a:cxnSpLocks/>
          </p:cNvCxnSpPr>
          <p:nvPr userDrawn="1"/>
        </p:nvCxnSpPr>
        <p:spPr>
          <a:xfrm>
            <a:off x="474133" y="3644250"/>
            <a:ext cx="4878918" cy="0"/>
          </a:xfrm>
          <a:prstGeom prst="line">
            <a:avLst/>
          </a:prstGeom>
          <a:ln w="19050">
            <a:gradFill>
              <a:gsLst>
                <a:gs pos="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D341FD12-B19F-2631-5009-0A0D18FDA08F}"/>
              </a:ext>
            </a:extLst>
          </p:cNvPr>
          <p:cNvSpPr>
            <a:spLocks noGrp="1"/>
          </p:cNvSpPr>
          <p:nvPr>
            <p:ph type="pic" sz="quarter" idx="14"/>
          </p:nvPr>
        </p:nvSpPr>
        <p:spPr>
          <a:xfrm>
            <a:off x="6113812" y="809526"/>
            <a:ext cx="5254906" cy="5257802"/>
          </a:xfrm>
          <a:prstGeom prst="ellipse">
            <a:avLst/>
          </a:prstGeom>
          <a:solidFill>
            <a:schemeClr val="accent3"/>
          </a:solidFill>
        </p:spPr>
        <p:txBody>
          <a:bodyPr anchor="ctr"/>
          <a:lstStyle>
            <a:lvl1pPr marL="0" indent="0" algn="ctr">
              <a:buNone/>
              <a:defRPr/>
            </a:lvl1pPr>
          </a:lstStyle>
          <a:p>
            <a:endParaRPr lang="en-US" dirty="0"/>
          </a:p>
        </p:txBody>
      </p:sp>
      <p:pic>
        <p:nvPicPr>
          <p:cNvPr id="9" name="Picture 8">
            <a:extLst>
              <a:ext uri="{FF2B5EF4-FFF2-40B4-BE49-F238E27FC236}">
                <a16:creationId xmlns:a16="http://schemas.microsoft.com/office/drawing/2014/main" id="{0437883B-D083-DF97-FE8C-BC3C0260CB61}"/>
              </a:ext>
            </a:extLst>
          </p:cNvPr>
          <p:cNvPicPr>
            <a:picLocks noChangeAspect="1"/>
          </p:cNvPicPr>
          <p:nvPr userDrawn="1"/>
        </p:nvPicPr>
        <p:blipFill>
          <a:blip r:embed="rId2"/>
          <a:stretch>
            <a:fillRect/>
          </a:stretch>
        </p:blipFill>
        <p:spPr>
          <a:xfrm>
            <a:off x="466127" y="5297170"/>
            <a:ext cx="1975104" cy="522901"/>
          </a:xfrm>
          <a:prstGeom prst="rect">
            <a:avLst/>
          </a:prstGeom>
        </p:spPr>
      </p:pic>
    </p:spTree>
    <p:extLst>
      <p:ext uri="{BB962C8B-B14F-4D97-AF65-F5344CB8AC3E}">
        <p14:creationId xmlns:p14="http://schemas.microsoft.com/office/powerpoint/2010/main" val="30438671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ark Divider: Img_01">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ACF46302-9099-367A-7B23-613C85B6434B}"/>
              </a:ext>
            </a:extLst>
          </p:cNvPr>
          <p:cNvSpPr/>
          <p:nvPr userDrawn="1"/>
        </p:nvSpPr>
        <p:spPr>
          <a:xfrm>
            <a:off x="6051056" y="0"/>
            <a:ext cx="6140945" cy="6858000"/>
          </a:xfrm>
          <a:custGeom>
            <a:avLst/>
            <a:gdLst>
              <a:gd name="connsiteX0" fmla="*/ 1084728 w 6140945"/>
              <a:gd name="connsiteY0" fmla="*/ 0 h 6858000"/>
              <a:gd name="connsiteX1" fmla="*/ 6140945 w 6140945"/>
              <a:gd name="connsiteY1" fmla="*/ 0 h 6858000"/>
              <a:gd name="connsiteX2" fmla="*/ 6140945 w 6140945"/>
              <a:gd name="connsiteY2" fmla="*/ 6858000 h 6858000"/>
              <a:gd name="connsiteX3" fmla="*/ 1084727 w 6140945"/>
              <a:gd name="connsiteY3" fmla="*/ 6858000 h 6858000"/>
              <a:gd name="connsiteX4" fmla="*/ 1019319 w 6140945"/>
              <a:gd name="connsiteY4" fmla="*/ 6766020 h 6858000"/>
              <a:gd name="connsiteX5" fmla="*/ 0 w 6140945"/>
              <a:gd name="connsiteY5" fmla="*/ 3429000 h 6858000"/>
              <a:gd name="connsiteX6" fmla="*/ 1019319 w 6140945"/>
              <a:gd name="connsiteY6" fmla="*/ 919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0945" h="6858000">
                <a:moveTo>
                  <a:pt x="1084728" y="0"/>
                </a:moveTo>
                <a:lnTo>
                  <a:pt x="6140945" y="0"/>
                </a:lnTo>
                <a:lnTo>
                  <a:pt x="6140945" y="6858000"/>
                </a:lnTo>
                <a:lnTo>
                  <a:pt x="1084727" y="6858000"/>
                </a:lnTo>
                <a:lnTo>
                  <a:pt x="1019319" y="6766020"/>
                </a:lnTo>
                <a:cubicBezTo>
                  <a:pt x="375774" y="5813448"/>
                  <a:pt x="0" y="4665108"/>
                  <a:pt x="0" y="3429000"/>
                </a:cubicBezTo>
                <a:cubicBezTo>
                  <a:pt x="0" y="2192893"/>
                  <a:pt x="375774" y="1044552"/>
                  <a:pt x="1019319" y="91981"/>
                </a:cubicBezTo>
                <a:close/>
              </a:path>
            </a:pathLst>
          </a:custGeom>
          <a:gradFill>
            <a:gsLst>
              <a:gs pos="100000">
                <a:schemeClr val="bg2">
                  <a:alpha val="50000"/>
                </a:schemeClr>
              </a:gs>
              <a:gs pos="0">
                <a:schemeClr val="bg2">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FFEFBCA4-3C90-4E65-7530-3EE0D09CFC10}"/>
              </a:ext>
            </a:extLst>
          </p:cNvPr>
          <p:cNvSpPr/>
          <p:nvPr userDrawn="1"/>
        </p:nvSpPr>
        <p:spPr>
          <a:xfrm>
            <a:off x="6947448" y="0"/>
            <a:ext cx="5244553" cy="6858000"/>
          </a:xfrm>
          <a:custGeom>
            <a:avLst/>
            <a:gdLst>
              <a:gd name="connsiteX0" fmla="*/ 1335420 w 5244553"/>
              <a:gd name="connsiteY0" fmla="*/ 0 h 6858000"/>
              <a:gd name="connsiteX1" fmla="*/ 5244553 w 5244553"/>
              <a:gd name="connsiteY1" fmla="*/ 0 h 6858000"/>
              <a:gd name="connsiteX2" fmla="*/ 5244553 w 5244553"/>
              <a:gd name="connsiteY2" fmla="*/ 6858000 h 6858000"/>
              <a:gd name="connsiteX3" fmla="*/ 1335420 w 5244553"/>
              <a:gd name="connsiteY3" fmla="*/ 6858000 h 6858000"/>
              <a:gd name="connsiteX4" fmla="*/ 1317630 w 5244553"/>
              <a:gd name="connsiteY4" fmla="*/ 6839341 h 6858000"/>
              <a:gd name="connsiteX5" fmla="*/ 0 w 5244553"/>
              <a:gd name="connsiteY5" fmla="*/ 3429000 h 6858000"/>
              <a:gd name="connsiteX6" fmla="*/ 1317630 w 5244553"/>
              <a:gd name="connsiteY6" fmla="*/ 186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4553" h="6858000">
                <a:moveTo>
                  <a:pt x="1335420" y="0"/>
                </a:moveTo>
                <a:lnTo>
                  <a:pt x="5244553" y="0"/>
                </a:lnTo>
                <a:lnTo>
                  <a:pt x="5244553" y="6858000"/>
                </a:lnTo>
                <a:lnTo>
                  <a:pt x="1335420" y="6858000"/>
                </a:lnTo>
                <a:lnTo>
                  <a:pt x="1317630" y="6839341"/>
                </a:lnTo>
                <a:cubicBezTo>
                  <a:pt x="498963" y="5938608"/>
                  <a:pt x="0" y="4742074"/>
                  <a:pt x="0" y="3429000"/>
                </a:cubicBezTo>
                <a:cubicBezTo>
                  <a:pt x="0" y="2115927"/>
                  <a:pt x="498963" y="919393"/>
                  <a:pt x="1317630" y="18660"/>
                </a:cubicBezTo>
                <a:close/>
              </a:path>
            </a:pathLst>
          </a:custGeom>
          <a:gradFill>
            <a:gsLst>
              <a:gs pos="100000">
                <a:schemeClr val="bg2"/>
              </a:gs>
              <a:gs pos="0">
                <a:schemeClr val="tx2"/>
              </a:gs>
            </a:gsLst>
            <a:lin ang="16200000" scaled="0"/>
          </a:gradFill>
          <a:ln>
            <a:noFill/>
          </a:ln>
          <a:effectLst>
            <a:outerShdw blurRad="635000" algn="ctr"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5FDC164E-69CF-05E8-CCC4-A40253B2D792}"/>
              </a:ext>
            </a:extLst>
          </p:cNvPr>
          <p:cNvSpPr/>
          <p:nvPr userDrawn="1"/>
        </p:nvSpPr>
        <p:spPr>
          <a:xfrm>
            <a:off x="7722696" y="0"/>
            <a:ext cx="4469305" cy="6858000"/>
          </a:xfrm>
          <a:custGeom>
            <a:avLst/>
            <a:gdLst>
              <a:gd name="connsiteX0" fmla="*/ 1707904 w 4469305"/>
              <a:gd name="connsiteY0" fmla="*/ 0 h 6858000"/>
              <a:gd name="connsiteX1" fmla="*/ 4469305 w 4469305"/>
              <a:gd name="connsiteY1" fmla="*/ 0 h 6858000"/>
              <a:gd name="connsiteX2" fmla="*/ 4469305 w 4469305"/>
              <a:gd name="connsiteY2" fmla="*/ 6858000 h 6858000"/>
              <a:gd name="connsiteX3" fmla="*/ 1707904 w 4469305"/>
              <a:gd name="connsiteY3" fmla="*/ 6858000 h 6858000"/>
              <a:gd name="connsiteX4" fmla="*/ 1563641 w 4469305"/>
              <a:gd name="connsiteY4" fmla="*/ 6744632 h 6858000"/>
              <a:gd name="connsiteX5" fmla="*/ 0 w 4469305"/>
              <a:gd name="connsiteY5" fmla="*/ 3429000 h 6858000"/>
              <a:gd name="connsiteX6" fmla="*/ 1563641 w 4469305"/>
              <a:gd name="connsiteY6" fmla="*/ 1133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9305" h="6858000">
                <a:moveTo>
                  <a:pt x="1707904" y="0"/>
                </a:moveTo>
                <a:lnTo>
                  <a:pt x="4469305" y="0"/>
                </a:lnTo>
                <a:lnTo>
                  <a:pt x="4469305" y="6858000"/>
                </a:lnTo>
                <a:lnTo>
                  <a:pt x="1707904" y="6858000"/>
                </a:lnTo>
                <a:lnTo>
                  <a:pt x="1563641" y="6744632"/>
                </a:lnTo>
                <a:cubicBezTo>
                  <a:pt x="608686" y="5956532"/>
                  <a:pt x="0" y="4763849"/>
                  <a:pt x="0" y="3429000"/>
                </a:cubicBezTo>
                <a:cubicBezTo>
                  <a:pt x="0" y="2094151"/>
                  <a:pt x="608686" y="901468"/>
                  <a:pt x="1563641" y="113369"/>
                </a:cubicBezTo>
                <a:close/>
              </a:path>
            </a:pathLst>
          </a:custGeom>
          <a:gradFill>
            <a:gsLst>
              <a:gs pos="100000">
                <a:schemeClr val="bg2"/>
              </a:gs>
              <a:gs pos="0">
                <a:schemeClr val="accent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Picture Placeholder 9">
            <a:extLst>
              <a:ext uri="{FF2B5EF4-FFF2-40B4-BE49-F238E27FC236}">
                <a16:creationId xmlns:a16="http://schemas.microsoft.com/office/drawing/2014/main" id="{0BAF4599-882A-2425-A5D9-340888D831D3}"/>
              </a:ext>
            </a:extLst>
          </p:cNvPr>
          <p:cNvSpPr>
            <a:spLocks noGrp="1"/>
          </p:cNvSpPr>
          <p:nvPr>
            <p:ph type="pic" sz="quarter" idx="11"/>
          </p:nvPr>
        </p:nvSpPr>
        <p:spPr>
          <a:xfrm>
            <a:off x="7871222" y="1"/>
            <a:ext cx="4320779" cy="6858000"/>
          </a:xfrm>
          <a:custGeom>
            <a:avLst/>
            <a:gdLst>
              <a:gd name="connsiteX0" fmla="*/ 1834121 w 4320779"/>
              <a:gd name="connsiteY0" fmla="*/ 0 h 6858000"/>
              <a:gd name="connsiteX1" fmla="*/ 4320779 w 4320779"/>
              <a:gd name="connsiteY1" fmla="*/ 0 h 6858000"/>
              <a:gd name="connsiteX2" fmla="*/ 4320779 w 4320779"/>
              <a:gd name="connsiteY2" fmla="*/ 6858000 h 6858000"/>
              <a:gd name="connsiteX3" fmla="*/ 1834121 w 4320779"/>
              <a:gd name="connsiteY3" fmla="*/ 6858000 h 6858000"/>
              <a:gd name="connsiteX4" fmla="*/ 1685913 w 4320779"/>
              <a:gd name="connsiteY4" fmla="*/ 6753813 h 6858000"/>
              <a:gd name="connsiteX5" fmla="*/ 0 w 4320779"/>
              <a:gd name="connsiteY5" fmla="*/ 3429000 h 6858000"/>
              <a:gd name="connsiteX6" fmla="*/ 1685913 w 4320779"/>
              <a:gd name="connsiteY6" fmla="*/ 1041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0779" h="6858000">
                <a:moveTo>
                  <a:pt x="1834121" y="0"/>
                </a:moveTo>
                <a:lnTo>
                  <a:pt x="4320779" y="0"/>
                </a:lnTo>
                <a:lnTo>
                  <a:pt x="4320779" y="6858000"/>
                </a:lnTo>
                <a:lnTo>
                  <a:pt x="1834121" y="6858000"/>
                </a:lnTo>
                <a:lnTo>
                  <a:pt x="1685913" y="6753813"/>
                </a:lnTo>
                <a:cubicBezTo>
                  <a:pt x="662460" y="5997176"/>
                  <a:pt x="0" y="4789566"/>
                  <a:pt x="0" y="3429000"/>
                </a:cubicBezTo>
                <a:cubicBezTo>
                  <a:pt x="0" y="2068435"/>
                  <a:pt x="662460" y="860824"/>
                  <a:pt x="1685913" y="104187"/>
                </a:cubicBezTo>
                <a:close/>
              </a:path>
            </a:pathLst>
          </a:custGeom>
          <a:solidFill>
            <a:schemeClr val="accent3"/>
          </a:solidFill>
        </p:spPr>
        <p:txBody>
          <a:bodyPr wrap="square" anchor="ctr" anchorCtr="0">
            <a:noAutofit/>
          </a:bodyPr>
          <a:lstStyle>
            <a:lvl1pPr marL="0" indent="0" algn="ctr">
              <a:buNone/>
              <a:defRPr/>
            </a:lvl1pPr>
          </a:lstStyle>
          <a:p>
            <a:endParaRPr lang="en-US" dirty="0"/>
          </a:p>
        </p:txBody>
      </p:sp>
      <p:sp>
        <p:nvSpPr>
          <p:cNvPr id="10" name="Title 1">
            <a:extLst>
              <a:ext uri="{FF2B5EF4-FFF2-40B4-BE49-F238E27FC236}">
                <a16:creationId xmlns:a16="http://schemas.microsoft.com/office/drawing/2014/main" id="{1E81CFEE-74A1-8653-4645-FC5FFA7E6537}"/>
              </a:ext>
            </a:extLst>
          </p:cNvPr>
          <p:cNvSpPr>
            <a:spLocks noGrp="1"/>
          </p:cNvSpPr>
          <p:nvPr>
            <p:ph type="title"/>
          </p:nvPr>
        </p:nvSpPr>
        <p:spPr>
          <a:xfrm>
            <a:off x="479749" y="574003"/>
            <a:ext cx="5278114" cy="1331930"/>
          </a:xfrm>
          <a:prstGeom prst="rect">
            <a:avLst/>
          </a:prstGeom>
        </p:spPr>
        <p:txBody>
          <a:bodyPr/>
          <a:lstStyle>
            <a:lvl1pPr>
              <a:defRPr sz="4500">
                <a:solidFill>
                  <a:schemeClr val="bg1"/>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4037DFA1-CCB9-DCE9-D294-C066C8FB1919}"/>
              </a:ext>
            </a:extLst>
          </p:cNvPr>
          <p:cNvSpPr>
            <a:spLocks noGrp="1"/>
          </p:cNvSpPr>
          <p:nvPr>
            <p:ph idx="1"/>
          </p:nvPr>
        </p:nvSpPr>
        <p:spPr>
          <a:xfrm>
            <a:off x="479749" y="2114549"/>
            <a:ext cx="5278114" cy="3610237"/>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B9122BF1-08FF-8BFA-84FE-0431C45E1EA5}"/>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CBFD56E-C46E-C887-229A-4C3FF08B1C34}"/>
              </a:ext>
            </a:extLst>
          </p:cNvPr>
          <p:cNvPicPr>
            <a:picLocks noChangeAspect="1"/>
          </p:cNvPicPr>
          <p:nvPr userDrawn="1"/>
        </p:nvPicPr>
        <p:blipFill>
          <a:blip r:embed="rId2"/>
          <a:stretch>
            <a:fillRect/>
          </a:stretch>
        </p:blipFill>
        <p:spPr>
          <a:xfrm>
            <a:off x="473336" y="6346779"/>
            <a:ext cx="1143000" cy="302605"/>
          </a:xfrm>
          <a:prstGeom prst="rect">
            <a:avLst/>
          </a:prstGeom>
        </p:spPr>
      </p:pic>
      <p:sp>
        <p:nvSpPr>
          <p:cNvPr id="5" name="Freeform 4">
            <a:extLst>
              <a:ext uri="{FF2B5EF4-FFF2-40B4-BE49-F238E27FC236}">
                <a16:creationId xmlns:a16="http://schemas.microsoft.com/office/drawing/2014/main" id="{FE76F2CE-E104-7818-D470-1CBBD3E12BB3}"/>
              </a:ext>
            </a:extLst>
          </p:cNvPr>
          <p:cNvSpPr/>
          <p:nvPr userDrawn="1"/>
        </p:nvSpPr>
        <p:spPr>
          <a:xfrm>
            <a:off x="7375354" y="0"/>
            <a:ext cx="1579072" cy="6858000"/>
          </a:xfrm>
          <a:custGeom>
            <a:avLst/>
            <a:gdLst>
              <a:gd name="connsiteX0" fmla="*/ 1512740 w 1579072"/>
              <a:gd name="connsiteY0" fmla="*/ 0 h 6858000"/>
              <a:gd name="connsiteX1" fmla="*/ 1579072 w 1579072"/>
              <a:gd name="connsiteY1" fmla="*/ 0 h 6858000"/>
              <a:gd name="connsiteX2" fmla="*/ 1550884 w 1579072"/>
              <a:gd name="connsiteY2" fmla="*/ 24417 h 6858000"/>
              <a:gd name="connsiteX3" fmla="*/ 44007 w 1579072"/>
              <a:gd name="connsiteY3" fmla="*/ 3429000 h 6858000"/>
              <a:gd name="connsiteX4" fmla="*/ 1550884 w 1579072"/>
              <a:gd name="connsiteY4" fmla="*/ 6833583 h 6858000"/>
              <a:gd name="connsiteX5" fmla="*/ 1579072 w 1579072"/>
              <a:gd name="connsiteY5" fmla="*/ 6858000 h 6858000"/>
              <a:gd name="connsiteX6" fmla="*/ 1512740 w 1579072"/>
              <a:gd name="connsiteY6" fmla="*/ 6858000 h 6858000"/>
              <a:gd name="connsiteX7" fmla="*/ 1360032 w 1579072"/>
              <a:gd name="connsiteY7" fmla="*/ 6712407 h 6858000"/>
              <a:gd name="connsiteX8" fmla="*/ 0 w 1579072"/>
              <a:gd name="connsiteY8" fmla="*/ 3429000 h 6858000"/>
              <a:gd name="connsiteX9" fmla="*/ 1360032 w 1579072"/>
              <a:gd name="connsiteY9" fmla="*/ 1455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9072" h="6858000">
                <a:moveTo>
                  <a:pt x="1512740" y="0"/>
                </a:moveTo>
                <a:lnTo>
                  <a:pt x="1579072" y="0"/>
                </a:lnTo>
                <a:lnTo>
                  <a:pt x="1550884" y="24417"/>
                </a:lnTo>
                <a:cubicBezTo>
                  <a:pt x="625178" y="865782"/>
                  <a:pt x="44007" y="2079521"/>
                  <a:pt x="44007" y="3429000"/>
                </a:cubicBezTo>
                <a:cubicBezTo>
                  <a:pt x="44007" y="4778479"/>
                  <a:pt x="625178" y="5992219"/>
                  <a:pt x="1550884" y="6833583"/>
                </a:cubicBezTo>
                <a:lnTo>
                  <a:pt x="1579072" y="6858000"/>
                </a:lnTo>
                <a:lnTo>
                  <a:pt x="1512740" y="6858000"/>
                </a:lnTo>
                <a:lnTo>
                  <a:pt x="1360032" y="6712407"/>
                </a:lnTo>
                <a:cubicBezTo>
                  <a:pt x="519735" y="5872110"/>
                  <a:pt x="0" y="4711250"/>
                  <a:pt x="0" y="3429000"/>
                </a:cubicBezTo>
                <a:cubicBezTo>
                  <a:pt x="0" y="2146750"/>
                  <a:pt x="519735" y="985891"/>
                  <a:pt x="1360032" y="145594"/>
                </a:cubicBezTo>
                <a:close/>
              </a:path>
            </a:pathLst>
          </a:custGeom>
          <a:gradFill>
            <a:gsLst>
              <a:gs pos="100000">
                <a:schemeClr val="accent6"/>
              </a:gs>
              <a:gs pos="0">
                <a:schemeClr val="accent6">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779430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ark Divider: Img_0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49D928-CDC8-A6D8-0543-15077FCE2D6A}"/>
              </a:ext>
            </a:extLst>
          </p:cNvPr>
          <p:cNvPicPr>
            <a:picLocks noChangeAspect="1"/>
          </p:cNvPicPr>
          <p:nvPr userDrawn="1"/>
        </p:nvPicPr>
        <p:blipFill>
          <a:blip r:embed="rId2">
            <a:lum bright="-100000"/>
            <a:alphaModFix amt="25000"/>
          </a:blip>
          <a:stretch>
            <a:fillRect/>
          </a:stretch>
        </p:blipFill>
        <p:spPr>
          <a:xfrm rot="10800000">
            <a:off x="0" y="0"/>
            <a:ext cx="4826000" cy="3594100"/>
          </a:xfrm>
          <a:prstGeom prst="rect">
            <a:avLst/>
          </a:prstGeom>
        </p:spPr>
      </p:pic>
      <p:sp>
        <p:nvSpPr>
          <p:cNvPr id="2" name="Title 1">
            <a:extLst>
              <a:ext uri="{FF2B5EF4-FFF2-40B4-BE49-F238E27FC236}">
                <a16:creationId xmlns:a16="http://schemas.microsoft.com/office/drawing/2014/main" id="{5B8BD358-19E7-3FD2-94B6-AA23808DD81C}"/>
              </a:ext>
            </a:extLst>
          </p:cNvPr>
          <p:cNvSpPr>
            <a:spLocks noGrp="1"/>
          </p:cNvSpPr>
          <p:nvPr>
            <p:ph type="title"/>
          </p:nvPr>
        </p:nvSpPr>
        <p:spPr>
          <a:xfrm>
            <a:off x="479749" y="574003"/>
            <a:ext cx="5278114" cy="1331930"/>
          </a:xfrm>
          <a:prstGeom prst="rect">
            <a:avLst/>
          </a:prstGeom>
        </p:spPr>
        <p:txBody>
          <a:bodyPr/>
          <a:lstStyle>
            <a:lvl1pPr>
              <a:defRPr sz="4500">
                <a:solidFill>
                  <a:schemeClr val="bg1"/>
                </a:solidFill>
              </a:defRPr>
            </a:lvl1pPr>
          </a:lstStyle>
          <a:p>
            <a:r>
              <a:rPr lang="en-US" dirty="0"/>
              <a:t>Click to edit Master title style</a:t>
            </a:r>
          </a:p>
        </p:txBody>
      </p:sp>
      <p:sp>
        <p:nvSpPr>
          <p:cNvPr id="4" name="Picture Placeholder 10">
            <a:extLst>
              <a:ext uri="{FF2B5EF4-FFF2-40B4-BE49-F238E27FC236}">
                <a16:creationId xmlns:a16="http://schemas.microsoft.com/office/drawing/2014/main" id="{2E3530EB-29FC-52C6-B28A-6079E40E9C51}"/>
              </a:ext>
            </a:extLst>
          </p:cNvPr>
          <p:cNvSpPr>
            <a:spLocks noGrp="1"/>
          </p:cNvSpPr>
          <p:nvPr>
            <p:ph type="pic" sz="quarter" idx="11"/>
          </p:nvPr>
        </p:nvSpPr>
        <p:spPr>
          <a:xfrm>
            <a:off x="6156240" y="0"/>
            <a:ext cx="4894514" cy="6858000"/>
          </a:xfrm>
          <a:custGeom>
            <a:avLst/>
            <a:gdLst>
              <a:gd name="connsiteX0" fmla="*/ 0 w 4894514"/>
              <a:gd name="connsiteY0" fmla="*/ 0 h 6858000"/>
              <a:gd name="connsiteX1" fmla="*/ 4019230 w 4894514"/>
              <a:gd name="connsiteY1" fmla="*/ 0 h 6858000"/>
              <a:gd name="connsiteX2" fmla="*/ 4093145 w 4894514"/>
              <a:gd name="connsiteY2" fmla="*/ 144318 h 6858000"/>
              <a:gd name="connsiteX3" fmla="*/ 4894514 w 4894514"/>
              <a:gd name="connsiteY3" fmla="*/ 3667526 h 6858000"/>
              <a:gd name="connsiteX4" fmla="*/ 4255887 w 4894514"/>
              <a:gd name="connsiteY4" fmla="*/ 6830758 h 6858000"/>
              <a:gd name="connsiteX5" fmla="*/ 4243571 w 4894514"/>
              <a:gd name="connsiteY5" fmla="*/ 6858000 h 6858000"/>
              <a:gd name="connsiteX6" fmla="*/ 471488 w 4894514"/>
              <a:gd name="connsiteY6" fmla="*/ 6858000 h 6858000"/>
              <a:gd name="connsiteX7" fmla="*/ 540989 w 4894514"/>
              <a:gd name="connsiteY7" fmla="*/ 6777766 h 6858000"/>
              <a:gd name="connsiteX8" fmla="*/ 1657535 w 4894514"/>
              <a:gd name="connsiteY8" fmla="*/ 3667526 h 6858000"/>
              <a:gd name="connsiteX9" fmla="*/ 55592 w 4894514"/>
              <a:gd name="connsiteY9" fmla="*/ 481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4514" h="6858000">
                <a:moveTo>
                  <a:pt x="0" y="0"/>
                </a:moveTo>
                <a:lnTo>
                  <a:pt x="4019230" y="0"/>
                </a:lnTo>
                <a:lnTo>
                  <a:pt x="4093145" y="144318"/>
                </a:lnTo>
                <a:cubicBezTo>
                  <a:pt x="4606712" y="1210141"/>
                  <a:pt x="4894514" y="2405224"/>
                  <a:pt x="4894514" y="3667526"/>
                </a:cubicBezTo>
                <a:cubicBezTo>
                  <a:pt x="4894514" y="4789573"/>
                  <a:pt x="4667115" y="5858507"/>
                  <a:pt x="4255887" y="6830758"/>
                </a:cubicBezTo>
                <a:lnTo>
                  <a:pt x="4243571" y="6858000"/>
                </a:lnTo>
                <a:lnTo>
                  <a:pt x="471488" y="6858000"/>
                </a:lnTo>
                <a:lnTo>
                  <a:pt x="540989" y="6777766"/>
                </a:lnTo>
                <a:cubicBezTo>
                  <a:pt x="1238519" y="5932555"/>
                  <a:pt x="1657535" y="4848974"/>
                  <a:pt x="1657535" y="3667526"/>
                </a:cubicBezTo>
                <a:cubicBezTo>
                  <a:pt x="1657535" y="2232911"/>
                  <a:pt x="1039700" y="942599"/>
                  <a:pt x="55592" y="48156"/>
                </a:cubicBezTo>
                <a:close/>
              </a:path>
            </a:pathLst>
          </a:custGeom>
          <a:solidFill>
            <a:schemeClr val="accent3"/>
          </a:solidFill>
          <a:effectLst>
            <a:outerShdw blurRad="422060" dist="50800" dir="5400000" sx="101000" sy="101000" algn="ctr" rotWithShape="0">
              <a:srgbClr val="000000">
                <a:alpha val="9933"/>
              </a:srgbClr>
            </a:outerShdw>
          </a:effectLst>
        </p:spPr>
        <p:txBody>
          <a:bodyPr wrap="square" anchor="ctr">
            <a:noAutofit/>
          </a:bodyPr>
          <a:lstStyle>
            <a:lvl1pPr marL="0" indent="0" algn="ctr">
              <a:buNone/>
              <a:defRPr/>
            </a:lvl1pPr>
          </a:lstStyle>
          <a:p>
            <a:endParaRPr lang="en-US" dirty="0"/>
          </a:p>
        </p:txBody>
      </p:sp>
      <p:sp>
        <p:nvSpPr>
          <p:cNvPr id="7" name="Content Placeholder 2">
            <a:extLst>
              <a:ext uri="{FF2B5EF4-FFF2-40B4-BE49-F238E27FC236}">
                <a16:creationId xmlns:a16="http://schemas.microsoft.com/office/drawing/2014/main" id="{123A61FF-59EE-F86B-7154-7EFAFE37E056}"/>
              </a:ext>
            </a:extLst>
          </p:cNvPr>
          <p:cNvSpPr>
            <a:spLocks noGrp="1"/>
          </p:cNvSpPr>
          <p:nvPr>
            <p:ph idx="1"/>
          </p:nvPr>
        </p:nvSpPr>
        <p:spPr>
          <a:xfrm>
            <a:off x="479749" y="2114549"/>
            <a:ext cx="5278114" cy="3610237"/>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35F22FB9-62B8-594F-02F7-FFAAC4A3385F}"/>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CE4C4B47-AC36-C285-C7E4-B03309F49BB7}"/>
              </a:ext>
            </a:extLst>
          </p:cNvPr>
          <p:cNvPicPr>
            <a:picLocks noChangeAspect="1"/>
          </p:cNvPicPr>
          <p:nvPr userDrawn="1"/>
        </p:nvPicPr>
        <p:blipFill>
          <a:blip r:embed="rId3"/>
          <a:stretch>
            <a:fillRect/>
          </a:stretch>
        </p:blipFill>
        <p:spPr>
          <a:xfrm>
            <a:off x="473336" y="6346779"/>
            <a:ext cx="1143000" cy="302605"/>
          </a:xfrm>
          <a:prstGeom prst="rect">
            <a:avLst/>
          </a:prstGeom>
        </p:spPr>
      </p:pic>
    </p:spTree>
    <p:extLst>
      <p:ext uri="{BB962C8B-B14F-4D97-AF65-F5344CB8AC3E}">
        <p14:creationId xmlns:p14="http://schemas.microsoft.com/office/powerpoint/2010/main" val="3960089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ark Divider: Img_0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7DA2EC-6782-3661-27F7-1658607ECF75}"/>
              </a:ext>
            </a:extLst>
          </p:cNvPr>
          <p:cNvPicPr>
            <a:picLocks noChangeAspect="1"/>
          </p:cNvPicPr>
          <p:nvPr userDrawn="1"/>
        </p:nvPicPr>
        <p:blipFill>
          <a:blip r:embed="rId2">
            <a:lum bright="-100000"/>
            <a:alphaModFix amt="25000"/>
          </a:blip>
          <a:stretch>
            <a:fillRect/>
          </a:stretch>
        </p:blipFill>
        <p:spPr>
          <a:xfrm rot="10800000">
            <a:off x="0" y="0"/>
            <a:ext cx="4826000" cy="3594100"/>
          </a:xfrm>
          <a:prstGeom prst="rect">
            <a:avLst/>
          </a:prstGeom>
        </p:spPr>
      </p:pic>
      <p:sp>
        <p:nvSpPr>
          <p:cNvPr id="34" name="Freeform 33">
            <a:extLst>
              <a:ext uri="{FF2B5EF4-FFF2-40B4-BE49-F238E27FC236}">
                <a16:creationId xmlns:a16="http://schemas.microsoft.com/office/drawing/2014/main" id="{BDE94E25-1E67-4DC8-E35F-5FC39AA33727}"/>
              </a:ext>
            </a:extLst>
          </p:cNvPr>
          <p:cNvSpPr/>
          <p:nvPr userDrawn="1"/>
        </p:nvSpPr>
        <p:spPr>
          <a:xfrm>
            <a:off x="5374794" y="1744814"/>
            <a:ext cx="6817206" cy="5113186"/>
          </a:xfrm>
          <a:custGeom>
            <a:avLst/>
            <a:gdLst>
              <a:gd name="connsiteX0" fmla="*/ 6340400 w 6817206"/>
              <a:gd name="connsiteY0" fmla="*/ 0 h 5113186"/>
              <a:gd name="connsiteX1" fmla="*/ 6674255 w 6817206"/>
              <a:gd name="connsiteY1" fmla="*/ 8442 h 5113186"/>
              <a:gd name="connsiteX2" fmla="*/ 6817206 w 6817206"/>
              <a:gd name="connsiteY2" fmla="*/ 19312 h 5113186"/>
              <a:gd name="connsiteX3" fmla="*/ 6817206 w 6817206"/>
              <a:gd name="connsiteY3" fmla="*/ 5113186 h 5113186"/>
              <a:gd name="connsiteX4" fmla="*/ 0 w 6817206"/>
              <a:gd name="connsiteY4" fmla="*/ 5113186 h 5113186"/>
              <a:gd name="connsiteX5" fmla="*/ 56981 w 6817206"/>
              <a:gd name="connsiteY5" fmla="*/ 4866299 h 5113186"/>
              <a:gd name="connsiteX6" fmla="*/ 6340400 w 6817206"/>
              <a:gd name="connsiteY6" fmla="*/ 0 h 511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7206" h="5113186">
                <a:moveTo>
                  <a:pt x="6340400" y="0"/>
                </a:moveTo>
                <a:cubicBezTo>
                  <a:pt x="6452370" y="0"/>
                  <a:pt x="6563678" y="2837"/>
                  <a:pt x="6674255" y="8442"/>
                </a:cubicBezTo>
                <a:lnTo>
                  <a:pt x="6817206" y="19312"/>
                </a:lnTo>
                <a:lnTo>
                  <a:pt x="6817206" y="5113186"/>
                </a:lnTo>
                <a:lnTo>
                  <a:pt x="0" y="5113186"/>
                </a:lnTo>
                <a:lnTo>
                  <a:pt x="56981" y="4866299"/>
                </a:lnTo>
                <a:cubicBezTo>
                  <a:pt x="776992" y="2067846"/>
                  <a:pt x="3317210" y="0"/>
                  <a:pt x="6340400" y="0"/>
                </a:cubicBezTo>
                <a:close/>
              </a:path>
            </a:pathLst>
          </a:custGeom>
          <a:gradFill>
            <a:gsLst>
              <a:gs pos="0">
                <a:schemeClr val="accent1">
                  <a:alpha val="0"/>
                </a:schemeClr>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85DCED83-2DD7-58D0-5DA6-A54C4035283D}"/>
              </a:ext>
            </a:extLst>
          </p:cNvPr>
          <p:cNvSpPr/>
          <p:nvPr userDrawn="1"/>
        </p:nvSpPr>
        <p:spPr>
          <a:xfrm>
            <a:off x="5423544" y="1792320"/>
            <a:ext cx="6768456" cy="5065681"/>
          </a:xfrm>
          <a:custGeom>
            <a:avLst/>
            <a:gdLst>
              <a:gd name="connsiteX0" fmla="*/ 6291650 w 6768456"/>
              <a:gd name="connsiteY0" fmla="*/ 0 h 5065681"/>
              <a:gd name="connsiteX1" fmla="*/ 6623060 w 6768456"/>
              <a:gd name="connsiteY1" fmla="*/ 8380 h 5065681"/>
              <a:gd name="connsiteX2" fmla="*/ 6768456 w 6768456"/>
              <a:gd name="connsiteY2" fmla="*/ 19436 h 5065681"/>
              <a:gd name="connsiteX3" fmla="*/ 6768456 w 6768456"/>
              <a:gd name="connsiteY3" fmla="*/ 5065681 h 5065681"/>
              <a:gd name="connsiteX4" fmla="*/ 0 w 6768456"/>
              <a:gd name="connsiteY4" fmla="*/ 5065681 h 5065681"/>
              <a:gd name="connsiteX5" fmla="*/ 54241 w 6768456"/>
              <a:gd name="connsiteY5" fmla="*/ 4830666 h 5065681"/>
              <a:gd name="connsiteX6" fmla="*/ 6291650 w 6768456"/>
              <a:gd name="connsiteY6" fmla="*/ 0 h 506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456" h="5065681">
                <a:moveTo>
                  <a:pt x="6291650" y="0"/>
                </a:moveTo>
                <a:cubicBezTo>
                  <a:pt x="6402800" y="0"/>
                  <a:pt x="6513293" y="2816"/>
                  <a:pt x="6623060" y="8380"/>
                </a:cubicBezTo>
                <a:lnTo>
                  <a:pt x="6768456" y="19436"/>
                </a:lnTo>
                <a:lnTo>
                  <a:pt x="6768456" y="5065681"/>
                </a:lnTo>
                <a:lnTo>
                  <a:pt x="0" y="5065681"/>
                </a:lnTo>
                <a:lnTo>
                  <a:pt x="54241" y="4830666"/>
                </a:lnTo>
                <a:cubicBezTo>
                  <a:pt x="768979" y="2052704"/>
                  <a:pt x="3290597" y="0"/>
                  <a:pt x="6291650"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1E81CFEE-74A1-8653-4645-FC5FFA7E6537}"/>
              </a:ext>
            </a:extLst>
          </p:cNvPr>
          <p:cNvSpPr>
            <a:spLocks noGrp="1"/>
          </p:cNvSpPr>
          <p:nvPr>
            <p:ph type="title"/>
          </p:nvPr>
        </p:nvSpPr>
        <p:spPr>
          <a:xfrm>
            <a:off x="479749" y="574003"/>
            <a:ext cx="5278114" cy="1331930"/>
          </a:xfrm>
          <a:prstGeom prst="rect">
            <a:avLst/>
          </a:prstGeom>
        </p:spPr>
        <p:txBody>
          <a:bodyPr/>
          <a:lstStyle>
            <a:lvl1pPr>
              <a:defRPr sz="4500">
                <a:solidFill>
                  <a:schemeClr val="bg1"/>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4037DFA1-CCB9-DCE9-D294-C066C8FB1919}"/>
              </a:ext>
            </a:extLst>
          </p:cNvPr>
          <p:cNvSpPr>
            <a:spLocks noGrp="1"/>
          </p:cNvSpPr>
          <p:nvPr>
            <p:ph idx="1"/>
          </p:nvPr>
        </p:nvSpPr>
        <p:spPr>
          <a:xfrm>
            <a:off x="479749" y="2114549"/>
            <a:ext cx="5278114" cy="3610237"/>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Picture Placeholder 27">
            <a:extLst>
              <a:ext uri="{FF2B5EF4-FFF2-40B4-BE49-F238E27FC236}">
                <a16:creationId xmlns:a16="http://schemas.microsoft.com/office/drawing/2014/main" id="{81788507-6F4F-30B2-6592-244EAC072ECB}"/>
              </a:ext>
            </a:extLst>
          </p:cNvPr>
          <p:cNvSpPr>
            <a:spLocks noGrp="1"/>
          </p:cNvSpPr>
          <p:nvPr>
            <p:ph type="pic" sz="quarter" idx="10"/>
          </p:nvPr>
        </p:nvSpPr>
        <p:spPr>
          <a:xfrm>
            <a:off x="5727821" y="2089413"/>
            <a:ext cx="6464181" cy="4768588"/>
          </a:xfrm>
          <a:custGeom>
            <a:avLst/>
            <a:gdLst>
              <a:gd name="connsiteX0" fmla="*/ 5984432 w 6464181"/>
              <a:gd name="connsiteY0" fmla="*/ 0 h 4768588"/>
              <a:gd name="connsiteX1" fmla="*/ 6300402 w 6464181"/>
              <a:gd name="connsiteY1" fmla="*/ 7990 h 4768588"/>
              <a:gd name="connsiteX2" fmla="*/ 6464181 w 6464181"/>
              <a:gd name="connsiteY2" fmla="*/ 20444 h 4768588"/>
              <a:gd name="connsiteX3" fmla="*/ 6464181 w 6464181"/>
              <a:gd name="connsiteY3" fmla="*/ 3466840 h 4768588"/>
              <a:gd name="connsiteX4" fmla="*/ 6262343 w 6464181"/>
              <a:gd name="connsiteY4" fmla="*/ 3436036 h 4768588"/>
              <a:gd name="connsiteX5" fmla="*/ 5984431 w 6464181"/>
              <a:gd name="connsiteY5" fmla="*/ 3422002 h 4768588"/>
              <a:gd name="connsiteX6" fmla="*/ 3730520 w 6464181"/>
              <a:gd name="connsiteY6" fmla="*/ 4620398 h 4768588"/>
              <a:gd name="connsiteX7" fmla="*/ 3640492 w 6464181"/>
              <a:gd name="connsiteY7" fmla="*/ 4768588 h 4768588"/>
              <a:gd name="connsiteX8" fmla="*/ 0 w 6464181"/>
              <a:gd name="connsiteY8" fmla="*/ 4768588 h 4768588"/>
              <a:gd name="connsiteX9" fmla="*/ 37614 w 6464181"/>
              <a:gd name="connsiteY9" fmla="*/ 4605613 h 4768588"/>
              <a:gd name="connsiteX10" fmla="*/ 5984432 w 6464181"/>
              <a:gd name="connsiteY10" fmla="*/ 0 h 476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4181" h="4768588">
                <a:moveTo>
                  <a:pt x="5984432" y="0"/>
                </a:moveTo>
                <a:cubicBezTo>
                  <a:pt x="6090404" y="0"/>
                  <a:pt x="6195749" y="2685"/>
                  <a:pt x="6300402" y="7990"/>
                </a:cubicBezTo>
                <a:lnTo>
                  <a:pt x="6464181" y="20444"/>
                </a:lnTo>
                <a:lnTo>
                  <a:pt x="6464181" y="3466840"/>
                </a:lnTo>
                <a:lnTo>
                  <a:pt x="6262343" y="3436036"/>
                </a:lnTo>
                <a:cubicBezTo>
                  <a:pt x="6170968" y="3426756"/>
                  <a:pt x="6078255" y="3422002"/>
                  <a:pt x="5984431" y="3422002"/>
                </a:cubicBezTo>
                <a:cubicBezTo>
                  <a:pt x="5046195" y="3422002"/>
                  <a:pt x="4218987" y="3897372"/>
                  <a:pt x="3730520" y="4620398"/>
                </a:cubicBezTo>
                <a:lnTo>
                  <a:pt x="3640492" y="4768588"/>
                </a:lnTo>
                <a:lnTo>
                  <a:pt x="0" y="4768588"/>
                </a:lnTo>
                <a:lnTo>
                  <a:pt x="37614" y="4605613"/>
                </a:lnTo>
                <a:cubicBezTo>
                  <a:pt x="719053" y="1957072"/>
                  <a:pt x="3123193" y="0"/>
                  <a:pt x="5984432" y="0"/>
                </a:cubicBezTo>
                <a:close/>
              </a:path>
            </a:pathLst>
          </a:custGeom>
          <a:solidFill>
            <a:schemeClr val="accent3"/>
          </a:solidFill>
        </p:spPr>
        <p:txBody>
          <a:bodyPr wrap="square" anchor="ctr">
            <a:noAutofit/>
          </a:bodyPr>
          <a:lstStyle>
            <a:lvl1pPr marL="0" indent="0" algn="ctr">
              <a:buNone/>
              <a:defRPr/>
            </a:lvl1pPr>
          </a:lstStyle>
          <a:p>
            <a:endParaRPr lang="en-US"/>
          </a:p>
        </p:txBody>
      </p:sp>
      <p:sp>
        <p:nvSpPr>
          <p:cNvPr id="36" name="Freeform 35">
            <a:extLst>
              <a:ext uri="{FF2B5EF4-FFF2-40B4-BE49-F238E27FC236}">
                <a16:creationId xmlns:a16="http://schemas.microsoft.com/office/drawing/2014/main" id="{ED086321-5117-DAEE-B667-50C9161ECB3D}"/>
              </a:ext>
            </a:extLst>
          </p:cNvPr>
          <p:cNvSpPr/>
          <p:nvPr userDrawn="1"/>
        </p:nvSpPr>
        <p:spPr>
          <a:xfrm>
            <a:off x="9691268" y="5785820"/>
            <a:ext cx="2500733" cy="1072180"/>
          </a:xfrm>
          <a:custGeom>
            <a:avLst/>
            <a:gdLst>
              <a:gd name="connsiteX0" fmla="*/ 2023927 w 2500733"/>
              <a:gd name="connsiteY0" fmla="*/ 0 h 1072180"/>
              <a:gd name="connsiteX1" fmla="*/ 2274084 w 2500733"/>
              <a:gd name="connsiteY1" fmla="*/ 12632 h 1072180"/>
              <a:gd name="connsiteX2" fmla="*/ 2500733 w 2500733"/>
              <a:gd name="connsiteY2" fmla="*/ 47223 h 1072180"/>
              <a:gd name="connsiteX3" fmla="*/ 2500733 w 2500733"/>
              <a:gd name="connsiteY3" fmla="*/ 1072180 h 1072180"/>
              <a:gd name="connsiteX4" fmla="*/ 0 w 2500733"/>
              <a:gd name="connsiteY4" fmla="*/ 1072180 h 1072180"/>
              <a:gd name="connsiteX5" fmla="*/ 135964 w 2500733"/>
              <a:gd name="connsiteY5" fmla="*/ 890358 h 1072180"/>
              <a:gd name="connsiteX6" fmla="*/ 2023927 w 2500733"/>
              <a:gd name="connsiteY6" fmla="*/ 0 h 107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733" h="1072180">
                <a:moveTo>
                  <a:pt x="2023927" y="0"/>
                </a:moveTo>
                <a:cubicBezTo>
                  <a:pt x="2108380" y="0"/>
                  <a:pt x="2191834" y="4279"/>
                  <a:pt x="2274084" y="12632"/>
                </a:cubicBezTo>
                <a:lnTo>
                  <a:pt x="2500733" y="47223"/>
                </a:lnTo>
                <a:lnTo>
                  <a:pt x="2500733" y="1072180"/>
                </a:lnTo>
                <a:lnTo>
                  <a:pt x="0" y="1072180"/>
                </a:lnTo>
                <a:lnTo>
                  <a:pt x="135964" y="890358"/>
                </a:lnTo>
                <a:cubicBezTo>
                  <a:pt x="584718" y="346594"/>
                  <a:pt x="1263847" y="0"/>
                  <a:pt x="2023927" y="0"/>
                </a:cubicBezTo>
                <a:close/>
              </a:path>
            </a:pathLst>
          </a:custGeom>
          <a:gradFill>
            <a:gsLst>
              <a:gs pos="0">
                <a:schemeClr val="accent6">
                  <a:alpha val="0"/>
                </a:schemeClr>
              </a:gs>
              <a:gs pos="100000">
                <a:schemeClr val="accent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6CD9BC1D-8782-35C3-7222-650F954D9FD3}"/>
              </a:ext>
            </a:extLst>
          </p:cNvPr>
          <p:cNvSpPr/>
          <p:nvPr userDrawn="1"/>
        </p:nvSpPr>
        <p:spPr>
          <a:xfrm>
            <a:off x="9749094" y="5832182"/>
            <a:ext cx="2442906" cy="1025818"/>
          </a:xfrm>
          <a:custGeom>
            <a:avLst/>
            <a:gdLst>
              <a:gd name="connsiteX0" fmla="*/ 1966100 w 2442906"/>
              <a:gd name="connsiteY0" fmla="*/ 0 h 1025818"/>
              <a:gd name="connsiteX1" fmla="*/ 2211517 w 2442906"/>
              <a:gd name="connsiteY1" fmla="*/ 12393 h 1025818"/>
              <a:gd name="connsiteX2" fmla="*/ 2442906 w 2442906"/>
              <a:gd name="connsiteY2" fmla="*/ 47707 h 1025818"/>
              <a:gd name="connsiteX3" fmla="*/ 2442906 w 2442906"/>
              <a:gd name="connsiteY3" fmla="*/ 1025818 h 1025818"/>
              <a:gd name="connsiteX4" fmla="*/ 0 w 2442906"/>
              <a:gd name="connsiteY4" fmla="*/ 1025818 h 1025818"/>
              <a:gd name="connsiteX5" fmla="*/ 113912 w 2442906"/>
              <a:gd name="connsiteY5" fmla="*/ 873487 h 1025818"/>
              <a:gd name="connsiteX6" fmla="*/ 1966100 w 2442906"/>
              <a:gd name="connsiteY6" fmla="*/ 0 h 102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2906" h="1025818">
                <a:moveTo>
                  <a:pt x="1966100" y="0"/>
                </a:moveTo>
                <a:cubicBezTo>
                  <a:pt x="2048953" y="0"/>
                  <a:pt x="2130826" y="4198"/>
                  <a:pt x="2211517" y="12393"/>
                </a:cubicBezTo>
                <a:lnTo>
                  <a:pt x="2442906" y="47707"/>
                </a:lnTo>
                <a:lnTo>
                  <a:pt x="2442906" y="1025818"/>
                </a:lnTo>
                <a:lnTo>
                  <a:pt x="0" y="1025818"/>
                </a:lnTo>
                <a:lnTo>
                  <a:pt x="113912" y="873487"/>
                </a:lnTo>
                <a:cubicBezTo>
                  <a:pt x="554162" y="340027"/>
                  <a:pt x="1220422" y="0"/>
                  <a:pt x="1966100"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F281529B-30A0-E6C9-264E-7A76C5678417}"/>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E92A17C-1B06-6A1B-2F73-E08D69C4F2BC}"/>
              </a:ext>
            </a:extLst>
          </p:cNvPr>
          <p:cNvPicPr>
            <a:picLocks noChangeAspect="1"/>
          </p:cNvPicPr>
          <p:nvPr userDrawn="1"/>
        </p:nvPicPr>
        <p:blipFill>
          <a:blip r:embed="rId3"/>
          <a:stretch>
            <a:fillRect/>
          </a:stretch>
        </p:blipFill>
        <p:spPr>
          <a:xfrm>
            <a:off x="473336" y="6346779"/>
            <a:ext cx="1143000" cy="302605"/>
          </a:xfrm>
          <a:prstGeom prst="rect">
            <a:avLst/>
          </a:prstGeom>
        </p:spPr>
      </p:pic>
    </p:spTree>
    <p:extLst>
      <p:ext uri="{BB962C8B-B14F-4D97-AF65-F5344CB8AC3E}">
        <p14:creationId xmlns:p14="http://schemas.microsoft.com/office/powerpoint/2010/main" val="2405146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ark Divider: Big Circle Im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E0951D6-4A1F-797A-28F9-F6CA26651A65}"/>
              </a:ext>
            </a:extLst>
          </p:cNvPr>
          <p:cNvSpPr/>
          <p:nvPr userDrawn="1"/>
        </p:nvSpPr>
        <p:spPr>
          <a:xfrm>
            <a:off x="1057152" y="0"/>
            <a:ext cx="10077694" cy="6858000"/>
          </a:xfrm>
          <a:custGeom>
            <a:avLst/>
            <a:gdLst>
              <a:gd name="connsiteX0" fmla="*/ 1348085 w 10077694"/>
              <a:gd name="connsiteY0" fmla="*/ 0 h 6858000"/>
              <a:gd name="connsiteX1" fmla="*/ 8729609 w 10077694"/>
              <a:gd name="connsiteY1" fmla="*/ 0 h 6858000"/>
              <a:gd name="connsiteX2" fmla="*/ 8768693 w 10077694"/>
              <a:gd name="connsiteY2" fmla="*/ 40993 h 6858000"/>
              <a:gd name="connsiteX3" fmla="*/ 10077694 w 10077694"/>
              <a:gd name="connsiteY3" fmla="*/ 3429000 h 6858000"/>
              <a:gd name="connsiteX4" fmla="*/ 8768693 w 10077694"/>
              <a:gd name="connsiteY4" fmla="*/ 6817007 h 6858000"/>
              <a:gd name="connsiteX5" fmla="*/ 8729609 w 10077694"/>
              <a:gd name="connsiteY5" fmla="*/ 6858000 h 6858000"/>
              <a:gd name="connsiteX6" fmla="*/ 1348085 w 10077694"/>
              <a:gd name="connsiteY6" fmla="*/ 6858000 h 6858000"/>
              <a:gd name="connsiteX7" fmla="*/ 1309001 w 10077694"/>
              <a:gd name="connsiteY7" fmla="*/ 6817007 h 6858000"/>
              <a:gd name="connsiteX8" fmla="*/ 0 w 10077694"/>
              <a:gd name="connsiteY8" fmla="*/ 3429000 h 6858000"/>
              <a:gd name="connsiteX9" fmla="*/ 1309001 w 10077694"/>
              <a:gd name="connsiteY9" fmla="*/ 40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7694" h="6858000">
                <a:moveTo>
                  <a:pt x="1348085" y="0"/>
                </a:moveTo>
                <a:lnTo>
                  <a:pt x="8729609" y="0"/>
                </a:lnTo>
                <a:lnTo>
                  <a:pt x="8768693" y="40993"/>
                </a:lnTo>
                <a:cubicBezTo>
                  <a:pt x="9581998" y="935828"/>
                  <a:pt x="10077694" y="2124526"/>
                  <a:pt x="10077694" y="3429000"/>
                </a:cubicBezTo>
                <a:cubicBezTo>
                  <a:pt x="10077694" y="4733474"/>
                  <a:pt x="9581998" y="5922172"/>
                  <a:pt x="8768693" y="6817007"/>
                </a:cubicBezTo>
                <a:lnTo>
                  <a:pt x="8729609" y="6858000"/>
                </a:lnTo>
                <a:lnTo>
                  <a:pt x="1348085" y="6858000"/>
                </a:lnTo>
                <a:lnTo>
                  <a:pt x="1309001" y="6817007"/>
                </a:lnTo>
                <a:cubicBezTo>
                  <a:pt x="495697" y="5922172"/>
                  <a:pt x="0" y="4733474"/>
                  <a:pt x="0" y="3429000"/>
                </a:cubicBezTo>
                <a:cubicBezTo>
                  <a:pt x="0" y="2124526"/>
                  <a:pt x="495697" y="935828"/>
                  <a:pt x="1309001" y="40993"/>
                </a:cubicBezTo>
                <a:close/>
              </a:path>
            </a:pathLst>
          </a:custGeom>
          <a:gradFill>
            <a:gsLst>
              <a:gs pos="0">
                <a:schemeClr val="bg2"/>
              </a:gs>
              <a:gs pos="100000">
                <a:schemeClr val="bg2">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A9AA4CAF-8DB0-7E0F-97BF-0F63C01A713C}"/>
              </a:ext>
            </a:extLst>
          </p:cNvPr>
          <p:cNvPicPr>
            <a:picLocks noChangeAspect="1"/>
          </p:cNvPicPr>
          <p:nvPr userDrawn="1"/>
        </p:nvPicPr>
        <p:blipFill>
          <a:blip r:embed="rId2">
            <a:lum bright="-100000"/>
            <a:alphaModFix amt="25000"/>
          </a:blip>
          <a:stretch>
            <a:fillRect/>
          </a:stretch>
        </p:blipFill>
        <p:spPr>
          <a:xfrm>
            <a:off x="7366000" y="3263900"/>
            <a:ext cx="4826000" cy="3594100"/>
          </a:xfrm>
          <a:prstGeom prst="rect">
            <a:avLst/>
          </a:prstGeom>
        </p:spPr>
      </p:pic>
      <p:sp>
        <p:nvSpPr>
          <p:cNvPr id="9" name="Freeform 8">
            <a:extLst>
              <a:ext uri="{FF2B5EF4-FFF2-40B4-BE49-F238E27FC236}">
                <a16:creationId xmlns:a16="http://schemas.microsoft.com/office/drawing/2014/main" id="{5A5B003D-680F-1EB1-13DC-B634607B9BD8}"/>
              </a:ext>
            </a:extLst>
          </p:cNvPr>
          <p:cNvSpPr/>
          <p:nvPr userDrawn="1"/>
        </p:nvSpPr>
        <p:spPr>
          <a:xfrm>
            <a:off x="1874133" y="0"/>
            <a:ext cx="8443732" cy="6858000"/>
          </a:xfrm>
          <a:custGeom>
            <a:avLst/>
            <a:gdLst>
              <a:gd name="connsiteX0" fmla="*/ 1760360 w 8443732"/>
              <a:gd name="connsiteY0" fmla="*/ 0 h 6858000"/>
              <a:gd name="connsiteX1" fmla="*/ 6683372 w 8443732"/>
              <a:gd name="connsiteY1" fmla="*/ 0 h 6858000"/>
              <a:gd name="connsiteX2" fmla="*/ 6747876 w 8443732"/>
              <a:gd name="connsiteY2" fmla="*/ 45869 h 6858000"/>
              <a:gd name="connsiteX3" fmla="*/ 8443732 w 8443732"/>
              <a:gd name="connsiteY3" fmla="*/ 3429000 h 6858000"/>
              <a:gd name="connsiteX4" fmla="*/ 6747876 w 8443732"/>
              <a:gd name="connsiteY4" fmla="*/ 6812131 h 6858000"/>
              <a:gd name="connsiteX5" fmla="*/ 6683372 w 8443732"/>
              <a:gd name="connsiteY5" fmla="*/ 6858000 h 6858000"/>
              <a:gd name="connsiteX6" fmla="*/ 1760360 w 8443732"/>
              <a:gd name="connsiteY6" fmla="*/ 6858000 h 6858000"/>
              <a:gd name="connsiteX7" fmla="*/ 1695857 w 8443732"/>
              <a:gd name="connsiteY7" fmla="*/ 6812131 h 6858000"/>
              <a:gd name="connsiteX8" fmla="*/ 0 w 8443732"/>
              <a:gd name="connsiteY8" fmla="*/ 3429000 h 6858000"/>
              <a:gd name="connsiteX9" fmla="*/ 1695857 w 8443732"/>
              <a:gd name="connsiteY9" fmla="*/ 458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3732" h="6858000">
                <a:moveTo>
                  <a:pt x="1760360" y="0"/>
                </a:moveTo>
                <a:lnTo>
                  <a:pt x="6683372" y="0"/>
                </a:lnTo>
                <a:lnTo>
                  <a:pt x="6747876" y="45869"/>
                </a:lnTo>
                <a:cubicBezTo>
                  <a:pt x="7777365" y="815778"/>
                  <a:pt x="8443732" y="2044570"/>
                  <a:pt x="8443732" y="3429000"/>
                </a:cubicBezTo>
                <a:cubicBezTo>
                  <a:pt x="8443732" y="4813431"/>
                  <a:pt x="7777365" y="6042223"/>
                  <a:pt x="6747876" y="6812131"/>
                </a:cubicBezTo>
                <a:lnTo>
                  <a:pt x="6683372" y="6858000"/>
                </a:lnTo>
                <a:lnTo>
                  <a:pt x="1760360" y="6858000"/>
                </a:lnTo>
                <a:lnTo>
                  <a:pt x="1695857" y="6812131"/>
                </a:lnTo>
                <a:cubicBezTo>
                  <a:pt x="666368" y="6042223"/>
                  <a:pt x="0" y="4813431"/>
                  <a:pt x="0" y="3429000"/>
                </a:cubicBezTo>
                <a:cubicBezTo>
                  <a:pt x="0" y="2044570"/>
                  <a:pt x="666368" y="815778"/>
                  <a:pt x="1695857" y="45869"/>
                </a:cubicBezTo>
                <a:close/>
              </a:path>
            </a:pathLst>
          </a:custGeom>
          <a:gradFill>
            <a:gsLst>
              <a:gs pos="0">
                <a:schemeClr val="accent1"/>
              </a:gs>
              <a:gs pos="50000">
                <a:srgbClr val="235FA6"/>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2F07B4AF-63F7-BA95-A1D3-5A73DC5C8AA1}"/>
              </a:ext>
            </a:extLst>
          </p:cNvPr>
          <p:cNvSpPr>
            <a:spLocks noGrp="1"/>
          </p:cNvSpPr>
          <p:nvPr>
            <p:ph type="pic" sz="quarter" idx="15"/>
          </p:nvPr>
        </p:nvSpPr>
        <p:spPr>
          <a:xfrm>
            <a:off x="2094169" y="0"/>
            <a:ext cx="8003660" cy="6858000"/>
          </a:xfrm>
          <a:custGeom>
            <a:avLst/>
            <a:gdLst>
              <a:gd name="connsiteX0" fmla="*/ 1951192 w 8003660"/>
              <a:gd name="connsiteY0" fmla="*/ 0 h 6858000"/>
              <a:gd name="connsiteX1" fmla="*/ 6052469 w 8003660"/>
              <a:gd name="connsiteY1" fmla="*/ 0 h 6858000"/>
              <a:gd name="connsiteX2" fmla="*/ 6076925 w 8003660"/>
              <a:gd name="connsiteY2" fmla="*/ 14070 h 6858000"/>
              <a:gd name="connsiteX3" fmla="*/ 8003660 w 8003660"/>
              <a:gd name="connsiteY3" fmla="*/ 3438427 h 6858000"/>
              <a:gd name="connsiteX4" fmla="*/ 6239292 w 8003660"/>
              <a:gd name="connsiteY4" fmla="*/ 6758636 h 6858000"/>
              <a:gd name="connsiteX5" fmla="*/ 6084383 w 8003660"/>
              <a:gd name="connsiteY5" fmla="*/ 6858000 h 6858000"/>
              <a:gd name="connsiteX6" fmla="*/ 1919277 w 8003660"/>
              <a:gd name="connsiteY6" fmla="*/ 6858000 h 6858000"/>
              <a:gd name="connsiteX7" fmla="*/ 1764369 w 8003660"/>
              <a:gd name="connsiteY7" fmla="*/ 6758636 h 6858000"/>
              <a:gd name="connsiteX8" fmla="*/ 0 w 8003660"/>
              <a:gd name="connsiteY8" fmla="*/ 3438427 h 6858000"/>
              <a:gd name="connsiteX9" fmla="*/ 1926736 w 8003660"/>
              <a:gd name="connsiteY9" fmla="*/ 140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3660" h="6858000">
                <a:moveTo>
                  <a:pt x="1951192" y="0"/>
                </a:moveTo>
                <a:lnTo>
                  <a:pt x="6052469" y="0"/>
                </a:lnTo>
                <a:lnTo>
                  <a:pt x="6076925" y="14070"/>
                </a:lnTo>
                <a:cubicBezTo>
                  <a:pt x="7232048" y="716327"/>
                  <a:pt x="8003660" y="1987218"/>
                  <a:pt x="8003660" y="3438427"/>
                </a:cubicBezTo>
                <a:cubicBezTo>
                  <a:pt x="8003660" y="4820532"/>
                  <a:pt x="7303785" y="6039082"/>
                  <a:pt x="6239292" y="6758636"/>
                </a:cubicBezTo>
                <a:lnTo>
                  <a:pt x="6084383" y="6858000"/>
                </a:lnTo>
                <a:lnTo>
                  <a:pt x="1919277" y="6858000"/>
                </a:lnTo>
                <a:lnTo>
                  <a:pt x="1764369" y="6758636"/>
                </a:lnTo>
                <a:cubicBezTo>
                  <a:pt x="699875" y="6039082"/>
                  <a:pt x="0" y="4820532"/>
                  <a:pt x="0" y="3438427"/>
                </a:cubicBezTo>
                <a:cubicBezTo>
                  <a:pt x="0" y="1987218"/>
                  <a:pt x="771612" y="716327"/>
                  <a:pt x="1926736" y="14070"/>
                </a:cubicBezTo>
                <a:close/>
              </a:path>
            </a:pathLst>
          </a:custGeom>
          <a:solidFill>
            <a:schemeClr val="accent3"/>
          </a:solidFill>
        </p:spPr>
        <p:txBody>
          <a:bodyPr wrap="square" anchor="ctr" anchorCtr="0">
            <a:noAutofit/>
          </a:bodyPr>
          <a:lstStyle>
            <a:lvl1pPr marL="0" indent="0" algn="ctr">
              <a:buNone/>
              <a:defRPr/>
            </a:lvl1pPr>
          </a:lstStyle>
          <a:p>
            <a:endParaRPr lang="en-US" dirty="0"/>
          </a:p>
        </p:txBody>
      </p:sp>
    </p:spTree>
    <p:extLst>
      <p:ext uri="{BB962C8B-B14F-4D97-AF65-F5344CB8AC3E}">
        <p14:creationId xmlns:p14="http://schemas.microsoft.com/office/powerpoint/2010/main" val="744667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ark Content: 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001A39-1403-E9A0-02DC-1FA1606E9397}"/>
              </a:ext>
            </a:extLst>
          </p:cNvPr>
          <p:cNvSpPr>
            <a:spLocks noGrp="1"/>
          </p:cNvSpPr>
          <p:nvPr>
            <p:ph type="title"/>
          </p:nvPr>
        </p:nvSpPr>
        <p:spPr>
          <a:xfrm>
            <a:off x="479749" y="574003"/>
            <a:ext cx="11245850" cy="493909"/>
          </a:xfrm>
          <a:prstGeom prst="rect">
            <a:avLst/>
          </a:prstGeom>
        </p:spPr>
        <p:txBody>
          <a:bodyPr/>
          <a:lstStyle>
            <a:lvl1pPr>
              <a:defRPr sz="45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31931687-864A-FC51-8DC7-437D4B38BB50}"/>
              </a:ext>
            </a:extLst>
          </p:cNvPr>
          <p:cNvSpPr>
            <a:spLocks noGrp="1"/>
          </p:cNvSpPr>
          <p:nvPr>
            <p:ph idx="1"/>
          </p:nvPr>
        </p:nvSpPr>
        <p:spPr>
          <a:xfrm>
            <a:off x="479749" y="1373449"/>
            <a:ext cx="11245850" cy="4351338"/>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422EB5AD-37EF-5F24-5961-1DD45154ED66}"/>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BBB3D826-7121-8404-1342-B8732CC4AF93}"/>
              </a:ext>
            </a:extLst>
          </p:cNvPr>
          <p:cNvPicPr>
            <a:picLocks noChangeAspect="1"/>
          </p:cNvPicPr>
          <p:nvPr userDrawn="1"/>
        </p:nvPicPr>
        <p:blipFill>
          <a:blip r:embed="rId2"/>
          <a:stretch>
            <a:fillRect/>
          </a:stretch>
        </p:blipFill>
        <p:spPr>
          <a:xfrm>
            <a:off x="473336" y="6346779"/>
            <a:ext cx="1143000" cy="302605"/>
          </a:xfrm>
          <a:prstGeom prst="rect">
            <a:avLst/>
          </a:prstGeom>
        </p:spPr>
      </p:pic>
    </p:spTree>
    <p:extLst>
      <p:ext uri="{BB962C8B-B14F-4D97-AF65-F5344CB8AC3E}">
        <p14:creationId xmlns:p14="http://schemas.microsoft.com/office/powerpoint/2010/main" val="389118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ight Title: Img_0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BD4E703-DE96-39CE-4353-02821F57B420}"/>
              </a:ext>
            </a:extLst>
          </p:cNvPr>
          <p:cNvSpPr/>
          <p:nvPr userDrawn="1"/>
        </p:nvSpPr>
        <p:spPr>
          <a:xfrm>
            <a:off x="3813048" y="0"/>
            <a:ext cx="8378952" cy="6858000"/>
          </a:xfrm>
          <a:custGeom>
            <a:avLst/>
            <a:gdLst>
              <a:gd name="connsiteX0" fmla="*/ 1399253 w 8378952"/>
              <a:gd name="connsiteY0" fmla="*/ 0 h 6858000"/>
              <a:gd name="connsiteX1" fmla="*/ 8378952 w 8378952"/>
              <a:gd name="connsiteY1" fmla="*/ 0 h 6858000"/>
              <a:gd name="connsiteX2" fmla="*/ 8378952 w 8378952"/>
              <a:gd name="connsiteY2" fmla="*/ 6858000 h 6858000"/>
              <a:gd name="connsiteX3" fmla="*/ 1381277 w 8378952"/>
              <a:gd name="connsiteY3" fmla="*/ 6858000 h 6858000"/>
              <a:gd name="connsiteX4" fmla="*/ 1280262 w 8378952"/>
              <a:gd name="connsiteY4" fmla="*/ 6752049 h 6858000"/>
              <a:gd name="connsiteX5" fmla="*/ 0 w 8378952"/>
              <a:gd name="connsiteY5" fmla="*/ 3438427 h 6858000"/>
              <a:gd name="connsiteX6" fmla="*/ 1280262 w 8378952"/>
              <a:gd name="connsiteY6" fmla="*/ 1248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8952" h="6858000">
                <a:moveTo>
                  <a:pt x="1399253" y="0"/>
                </a:moveTo>
                <a:lnTo>
                  <a:pt x="8378952" y="0"/>
                </a:lnTo>
                <a:lnTo>
                  <a:pt x="8378952" y="6858000"/>
                </a:lnTo>
                <a:lnTo>
                  <a:pt x="1381277" y="6858000"/>
                </a:lnTo>
                <a:lnTo>
                  <a:pt x="1280262" y="6752049"/>
                </a:lnTo>
                <a:cubicBezTo>
                  <a:pt x="484813" y="5876861"/>
                  <a:pt x="0" y="4714261"/>
                  <a:pt x="0" y="3438427"/>
                </a:cubicBezTo>
                <a:cubicBezTo>
                  <a:pt x="0" y="2162593"/>
                  <a:pt x="484813" y="999993"/>
                  <a:pt x="1280262" y="124805"/>
                </a:cubicBezTo>
                <a:close/>
              </a:path>
            </a:pathLst>
          </a:custGeom>
          <a:gradFill>
            <a:gsLst>
              <a:gs pos="0">
                <a:schemeClr val="bg1">
                  <a:lumMod val="8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Oval 6">
            <a:extLst>
              <a:ext uri="{FF2B5EF4-FFF2-40B4-BE49-F238E27FC236}">
                <a16:creationId xmlns:a16="http://schemas.microsoft.com/office/drawing/2014/main" id="{3F5E9DAA-FD52-39C6-1D8F-0A916CE720DF}"/>
              </a:ext>
            </a:extLst>
          </p:cNvPr>
          <p:cNvSpPr/>
          <p:nvPr userDrawn="1"/>
        </p:nvSpPr>
        <p:spPr>
          <a:xfrm>
            <a:off x="5467314" y="164476"/>
            <a:ext cx="6547902" cy="6547902"/>
          </a:xfrm>
          <a:prstGeom prst="ellipse">
            <a:avLst/>
          </a:prstGeom>
          <a:gradFill>
            <a:gsLst>
              <a:gs pos="35000">
                <a:srgbClr val="DFDFDF"/>
              </a:gs>
              <a:gs pos="9000">
                <a:schemeClr val="bg1">
                  <a:lumMod val="75000"/>
                </a:schemeClr>
              </a:gs>
              <a:gs pos="9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1FA8AE9-F390-4523-2D53-4ED53E2F15D3}"/>
              </a:ext>
            </a:extLst>
          </p:cNvPr>
          <p:cNvSpPr/>
          <p:nvPr userDrawn="1"/>
        </p:nvSpPr>
        <p:spPr>
          <a:xfrm>
            <a:off x="5997666" y="694828"/>
            <a:ext cx="5487198" cy="548719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7BD4AE-4864-2A95-3DAD-B71B5A85464E}"/>
              </a:ext>
            </a:extLst>
          </p:cNvPr>
          <p:cNvSpPr>
            <a:spLocks noGrp="1"/>
          </p:cNvSpPr>
          <p:nvPr>
            <p:ph type="ctrTitle"/>
          </p:nvPr>
        </p:nvSpPr>
        <p:spPr>
          <a:xfrm>
            <a:off x="491067" y="1122363"/>
            <a:ext cx="4861984" cy="2387600"/>
          </a:xfrm>
          <a:prstGeom prst="rect">
            <a:avLst/>
          </a:prstGeom>
        </p:spPr>
        <p:txBody>
          <a:bodyPr anchor="b"/>
          <a:lstStyle>
            <a:lvl1pPr algn="l">
              <a:defRPr sz="5000" b="1" i="0">
                <a:latin typeface="Calibri" panose="020F0502020204030204" pitchFamily="34" charset="0"/>
                <a:cs typeface="Calibri" panose="020F0502020204030204" pitchFamily="34" charset="0"/>
              </a:defRPr>
            </a:lvl1pPr>
          </a:lstStyle>
          <a:p>
            <a:r>
              <a:rPr lang="en-US" dirty="0"/>
              <a:t>Click to edit Master title</a:t>
            </a:r>
          </a:p>
        </p:txBody>
      </p:sp>
      <p:sp>
        <p:nvSpPr>
          <p:cNvPr id="3" name="Subtitle 2">
            <a:extLst>
              <a:ext uri="{FF2B5EF4-FFF2-40B4-BE49-F238E27FC236}">
                <a16:creationId xmlns:a16="http://schemas.microsoft.com/office/drawing/2014/main" id="{9CAABAE0-1242-77F6-63E3-FF4E86B32475}"/>
              </a:ext>
            </a:extLst>
          </p:cNvPr>
          <p:cNvSpPr>
            <a:spLocks noGrp="1"/>
          </p:cNvSpPr>
          <p:nvPr>
            <p:ph type="subTitle" idx="1" hasCustomPrompt="1"/>
          </p:nvPr>
        </p:nvSpPr>
        <p:spPr>
          <a:xfrm>
            <a:off x="491066" y="3802271"/>
            <a:ext cx="4861985" cy="1280160"/>
          </a:xfrm>
          <a:prstGeom prst="rect">
            <a:avLst/>
          </a:prstGeom>
        </p:spPr>
        <p:txBody>
          <a:bodyPr/>
          <a:lstStyle>
            <a:lvl1pPr marL="0" indent="0" algn="l">
              <a:buNone/>
              <a:defRPr sz="2400" b="1" i="0">
                <a:solidFill>
                  <a:schemeClr val="accent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cxnSp>
        <p:nvCxnSpPr>
          <p:cNvPr id="8" name="Straight Connector 7">
            <a:extLst>
              <a:ext uri="{FF2B5EF4-FFF2-40B4-BE49-F238E27FC236}">
                <a16:creationId xmlns:a16="http://schemas.microsoft.com/office/drawing/2014/main" id="{5CEA516E-5A02-D278-664B-EFEDAD0387C0}"/>
              </a:ext>
            </a:extLst>
          </p:cNvPr>
          <p:cNvCxnSpPr>
            <a:cxnSpLocks/>
          </p:cNvCxnSpPr>
          <p:nvPr userDrawn="1"/>
        </p:nvCxnSpPr>
        <p:spPr>
          <a:xfrm>
            <a:off x="474133" y="3644250"/>
            <a:ext cx="4878918" cy="0"/>
          </a:xfrm>
          <a:prstGeom prst="line">
            <a:avLst/>
          </a:prstGeom>
          <a:ln w="19050">
            <a:gradFill>
              <a:gsLst>
                <a:gs pos="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D341FD12-B19F-2631-5009-0A0D18FDA08F}"/>
              </a:ext>
            </a:extLst>
          </p:cNvPr>
          <p:cNvSpPr>
            <a:spLocks noGrp="1"/>
          </p:cNvSpPr>
          <p:nvPr>
            <p:ph type="pic" sz="quarter" idx="14"/>
          </p:nvPr>
        </p:nvSpPr>
        <p:spPr>
          <a:xfrm>
            <a:off x="6113812" y="809526"/>
            <a:ext cx="5254906" cy="5257802"/>
          </a:xfrm>
          <a:prstGeom prst="ellipse">
            <a:avLst/>
          </a:prstGeom>
          <a:solidFill>
            <a:schemeClr val="accent3"/>
          </a:solidFill>
        </p:spPr>
        <p:txBody>
          <a:bodyPr anchor="ctr"/>
          <a:lstStyle>
            <a:lvl1pPr marL="0" indent="0" algn="ctr">
              <a:buNone/>
              <a:defRPr/>
            </a:lvl1pPr>
          </a:lstStyle>
          <a:p>
            <a:endParaRPr lang="en-US" dirty="0"/>
          </a:p>
        </p:txBody>
      </p:sp>
      <p:pic>
        <p:nvPicPr>
          <p:cNvPr id="11" name="Picture 10">
            <a:extLst>
              <a:ext uri="{FF2B5EF4-FFF2-40B4-BE49-F238E27FC236}">
                <a16:creationId xmlns:a16="http://schemas.microsoft.com/office/drawing/2014/main" id="{DE8A379F-1C29-3000-0C31-550F3415B0E3}"/>
              </a:ext>
            </a:extLst>
          </p:cNvPr>
          <p:cNvPicPr>
            <a:picLocks noChangeAspect="1"/>
          </p:cNvPicPr>
          <p:nvPr userDrawn="1"/>
        </p:nvPicPr>
        <p:blipFill>
          <a:blip r:embed="rId2"/>
          <a:stretch>
            <a:fillRect/>
          </a:stretch>
        </p:blipFill>
        <p:spPr>
          <a:xfrm>
            <a:off x="466127" y="5297170"/>
            <a:ext cx="1972538" cy="522222"/>
          </a:xfrm>
          <a:prstGeom prst="rect">
            <a:avLst/>
          </a:prstGeom>
        </p:spPr>
      </p:pic>
    </p:spTree>
    <p:extLst>
      <p:ext uri="{BB962C8B-B14F-4D97-AF65-F5344CB8AC3E}">
        <p14:creationId xmlns:p14="http://schemas.microsoft.com/office/powerpoint/2010/main" val="352555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ark Content: Halftone W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16015-5393-D3A1-BBCF-D50B5C6EDFBF}"/>
              </a:ext>
            </a:extLst>
          </p:cNvPr>
          <p:cNvPicPr>
            <a:picLocks noChangeAspect="1"/>
          </p:cNvPicPr>
          <p:nvPr userDrawn="1"/>
        </p:nvPicPr>
        <p:blipFill>
          <a:blip r:embed="rId2">
            <a:lum bright="-100000"/>
            <a:alphaModFix amt="25000"/>
          </a:blip>
          <a:stretch>
            <a:fillRect/>
          </a:stretch>
        </p:blipFill>
        <p:spPr>
          <a:xfrm rot="10800000">
            <a:off x="0" y="0"/>
            <a:ext cx="4826000" cy="3594100"/>
          </a:xfrm>
          <a:prstGeom prst="rect">
            <a:avLst/>
          </a:prstGeom>
        </p:spPr>
      </p:pic>
      <p:sp>
        <p:nvSpPr>
          <p:cNvPr id="5" name="Title 1">
            <a:extLst>
              <a:ext uri="{FF2B5EF4-FFF2-40B4-BE49-F238E27FC236}">
                <a16:creationId xmlns:a16="http://schemas.microsoft.com/office/drawing/2014/main" id="{6C001A39-1403-E9A0-02DC-1FA1606E9397}"/>
              </a:ext>
            </a:extLst>
          </p:cNvPr>
          <p:cNvSpPr>
            <a:spLocks noGrp="1"/>
          </p:cNvSpPr>
          <p:nvPr>
            <p:ph type="title"/>
          </p:nvPr>
        </p:nvSpPr>
        <p:spPr>
          <a:xfrm>
            <a:off x="479749" y="574003"/>
            <a:ext cx="11245850" cy="493909"/>
          </a:xfrm>
          <a:prstGeom prst="rect">
            <a:avLst/>
          </a:prstGeom>
        </p:spPr>
        <p:txBody>
          <a:bodyPr/>
          <a:lstStyle>
            <a:lvl1pPr>
              <a:defRPr sz="45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31931687-864A-FC51-8DC7-437D4B38BB50}"/>
              </a:ext>
            </a:extLst>
          </p:cNvPr>
          <p:cNvSpPr>
            <a:spLocks noGrp="1"/>
          </p:cNvSpPr>
          <p:nvPr>
            <p:ph idx="1"/>
          </p:nvPr>
        </p:nvSpPr>
        <p:spPr>
          <a:xfrm>
            <a:off x="479749" y="1373449"/>
            <a:ext cx="11245850" cy="4351338"/>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0DE48036-83DB-5939-3790-B0DA24F8809F}"/>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C0B60056-130F-3883-15F4-785DB9032BA4}"/>
              </a:ext>
            </a:extLst>
          </p:cNvPr>
          <p:cNvPicPr>
            <a:picLocks noChangeAspect="1"/>
          </p:cNvPicPr>
          <p:nvPr userDrawn="1"/>
        </p:nvPicPr>
        <p:blipFill>
          <a:blip r:embed="rId3"/>
          <a:stretch>
            <a:fillRect/>
          </a:stretch>
        </p:blipFill>
        <p:spPr>
          <a:xfrm>
            <a:off x="473336" y="6346779"/>
            <a:ext cx="1143000" cy="302605"/>
          </a:xfrm>
          <a:prstGeom prst="rect">
            <a:avLst/>
          </a:prstGeom>
        </p:spPr>
      </p:pic>
    </p:spTree>
    <p:extLst>
      <p:ext uri="{BB962C8B-B14F-4D97-AF65-F5344CB8AC3E}">
        <p14:creationId xmlns:p14="http://schemas.microsoft.com/office/powerpoint/2010/main" val="40389360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ark Content: Gray Circles">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174CCFD-DE5B-E3A9-8736-B2768389F315}"/>
              </a:ext>
            </a:extLst>
          </p:cNvPr>
          <p:cNvSpPr/>
          <p:nvPr userDrawn="1"/>
        </p:nvSpPr>
        <p:spPr>
          <a:xfrm>
            <a:off x="0" y="0"/>
            <a:ext cx="11861800" cy="6858000"/>
          </a:xfrm>
          <a:custGeom>
            <a:avLst/>
            <a:gdLst>
              <a:gd name="connsiteX0" fmla="*/ 0 w 11861800"/>
              <a:gd name="connsiteY0" fmla="*/ 0 h 6858000"/>
              <a:gd name="connsiteX1" fmla="*/ 11001122 w 11861800"/>
              <a:gd name="connsiteY1" fmla="*/ 0 h 6858000"/>
              <a:gd name="connsiteX2" fmla="*/ 11146359 w 11861800"/>
              <a:gd name="connsiteY2" fmla="*/ 283571 h 6858000"/>
              <a:gd name="connsiteX3" fmla="*/ 11861800 w 11861800"/>
              <a:gd name="connsiteY3" fmla="*/ 3429000 h 6858000"/>
              <a:gd name="connsiteX4" fmla="*/ 11146359 w 11861800"/>
              <a:gd name="connsiteY4" fmla="*/ 6574429 h 6858000"/>
              <a:gd name="connsiteX5" fmla="*/ 11001122 w 11861800"/>
              <a:gd name="connsiteY5" fmla="*/ 6858000 h 6858000"/>
              <a:gd name="connsiteX6" fmla="*/ 0 w 118618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1800" h="6858000">
                <a:moveTo>
                  <a:pt x="0" y="0"/>
                </a:moveTo>
                <a:lnTo>
                  <a:pt x="11001122" y="0"/>
                </a:lnTo>
                <a:lnTo>
                  <a:pt x="11146359" y="283571"/>
                </a:lnTo>
                <a:cubicBezTo>
                  <a:pt x="11604857" y="1235111"/>
                  <a:pt x="11861800" y="2302049"/>
                  <a:pt x="11861800" y="3429000"/>
                </a:cubicBezTo>
                <a:cubicBezTo>
                  <a:pt x="11861800" y="4555951"/>
                  <a:pt x="11604857" y="5622890"/>
                  <a:pt x="11146359" y="6574429"/>
                </a:cubicBezTo>
                <a:lnTo>
                  <a:pt x="11001122" y="6858000"/>
                </a:lnTo>
                <a:lnTo>
                  <a:pt x="0" y="6858000"/>
                </a:lnTo>
                <a:close/>
              </a:path>
            </a:pathLst>
          </a:custGeom>
          <a:gradFill>
            <a:gsLst>
              <a:gs pos="100000">
                <a:schemeClr val="bg2">
                  <a:alpha val="74830"/>
                </a:schemeClr>
              </a:gs>
              <a:gs pos="0">
                <a:schemeClr val="bg2">
                  <a:alpha val="19568"/>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82FA175D-5588-109A-7CA9-C27AA7C354DA}"/>
              </a:ext>
            </a:extLst>
          </p:cNvPr>
          <p:cNvSpPr/>
          <p:nvPr userDrawn="1"/>
        </p:nvSpPr>
        <p:spPr>
          <a:xfrm>
            <a:off x="0" y="0"/>
            <a:ext cx="10985254" cy="6858000"/>
          </a:xfrm>
          <a:custGeom>
            <a:avLst/>
            <a:gdLst>
              <a:gd name="connsiteX0" fmla="*/ 0 w 10985254"/>
              <a:gd name="connsiteY0" fmla="*/ 0 h 6858000"/>
              <a:gd name="connsiteX1" fmla="*/ 9983944 w 10985254"/>
              <a:gd name="connsiteY1" fmla="*/ 0 h 6858000"/>
              <a:gd name="connsiteX2" fmla="*/ 10061795 w 10985254"/>
              <a:gd name="connsiteY2" fmla="*/ 121436 h 6858000"/>
              <a:gd name="connsiteX3" fmla="*/ 10985254 w 10985254"/>
              <a:gd name="connsiteY3" fmla="*/ 3429000 h 6858000"/>
              <a:gd name="connsiteX4" fmla="*/ 10061795 w 10985254"/>
              <a:gd name="connsiteY4" fmla="*/ 6736564 h 6858000"/>
              <a:gd name="connsiteX5" fmla="*/ 9983944 w 10985254"/>
              <a:gd name="connsiteY5" fmla="*/ 6858000 h 6858000"/>
              <a:gd name="connsiteX6" fmla="*/ 0 w 109852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5254" h="6858000">
                <a:moveTo>
                  <a:pt x="0" y="0"/>
                </a:moveTo>
                <a:lnTo>
                  <a:pt x="9983944" y="0"/>
                </a:lnTo>
                <a:lnTo>
                  <a:pt x="10061795" y="121436"/>
                </a:lnTo>
                <a:cubicBezTo>
                  <a:pt x="10647799" y="1085869"/>
                  <a:pt x="10985254" y="2218026"/>
                  <a:pt x="10985254" y="3429000"/>
                </a:cubicBezTo>
                <a:cubicBezTo>
                  <a:pt x="10985254" y="4639974"/>
                  <a:pt x="10647799" y="5772131"/>
                  <a:pt x="10061795" y="6736564"/>
                </a:cubicBezTo>
                <a:lnTo>
                  <a:pt x="9983944" y="6858000"/>
                </a:lnTo>
                <a:lnTo>
                  <a:pt x="0" y="6858000"/>
                </a:lnTo>
                <a:close/>
              </a:path>
            </a:pathLst>
          </a:custGeom>
          <a:solidFill>
            <a:schemeClr val="tx2">
              <a:alpha val="50000"/>
            </a:schemeClr>
          </a:solidFill>
          <a:ln>
            <a:noFill/>
          </a:ln>
          <a:effectLst>
            <a:outerShdw blurRad="635000" algn="ctr"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C5A659-0764-CEBB-015A-A3F990F20746}"/>
              </a:ext>
            </a:extLst>
          </p:cNvPr>
          <p:cNvSpPr>
            <a:spLocks noGrp="1"/>
          </p:cNvSpPr>
          <p:nvPr>
            <p:ph type="title"/>
          </p:nvPr>
        </p:nvSpPr>
        <p:spPr>
          <a:xfrm>
            <a:off x="479749" y="574003"/>
            <a:ext cx="9756451" cy="493909"/>
          </a:xfrm>
          <a:prstGeom prst="rect">
            <a:avLst/>
          </a:prstGeom>
        </p:spPr>
        <p:txBody>
          <a:bodyPr/>
          <a:lstStyle>
            <a:lvl1pPr>
              <a:defRPr sz="45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0B441DE-1556-FB8D-6BB1-986D38C1BB03}"/>
              </a:ext>
            </a:extLst>
          </p:cNvPr>
          <p:cNvSpPr>
            <a:spLocks noGrp="1"/>
          </p:cNvSpPr>
          <p:nvPr>
            <p:ph idx="1"/>
          </p:nvPr>
        </p:nvSpPr>
        <p:spPr>
          <a:xfrm>
            <a:off x="479749" y="1373449"/>
            <a:ext cx="9756451" cy="4351338"/>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BC86C09F-AAFD-775B-00A1-A69CAD81C9D1}"/>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78848B8-8E03-AD68-2D6A-D290281B55A0}"/>
              </a:ext>
            </a:extLst>
          </p:cNvPr>
          <p:cNvPicPr>
            <a:picLocks noChangeAspect="1"/>
          </p:cNvPicPr>
          <p:nvPr userDrawn="1"/>
        </p:nvPicPr>
        <p:blipFill>
          <a:blip r:embed="rId2"/>
          <a:stretch>
            <a:fillRect/>
          </a:stretch>
        </p:blipFill>
        <p:spPr>
          <a:xfrm>
            <a:off x="473336" y="6346779"/>
            <a:ext cx="1143000" cy="302605"/>
          </a:xfrm>
          <a:prstGeom prst="rect">
            <a:avLst/>
          </a:prstGeom>
        </p:spPr>
      </p:pic>
    </p:spTree>
    <p:extLst>
      <p:ext uri="{BB962C8B-B14F-4D97-AF65-F5344CB8AC3E}">
        <p14:creationId xmlns:p14="http://schemas.microsoft.com/office/powerpoint/2010/main" val="1650299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ark Content: Red Hairline Circle">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3CA1F29A-6897-1D37-A594-2672EF3A1FF4}"/>
              </a:ext>
            </a:extLst>
          </p:cNvPr>
          <p:cNvSpPr/>
          <p:nvPr userDrawn="1"/>
        </p:nvSpPr>
        <p:spPr>
          <a:xfrm>
            <a:off x="1" y="0"/>
            <a:ext cx="8458201" cy="6346780"/>
          </a:xfrm>
          <a:custGeom>
            <a:avLst/>
            <a:gdLst>
              <a:gd name="connsiteX0" fmla="*/ 0 w 8458201"/>
              <a:gd name="connsiteY0" fmla="*/ 0 h 6346780"/>
              <a:gd name="connsiteX1" fmla="*/ 8278009 w 8458201"/>
              <a:gd name="connsiteY1" fmla="*/ 0 h 6346780"/>
              <a:gd name="connsiteX2" fmla="*/ 8300318 w 8458201"/>
              <a:gd name="connsiteY2" fmla="*/ 78562 h 6346780"/>
              <a:gd name="connsiteX3" fmla="*/ 8458201 w 8458201"/>
              <a:gd name="connsiteY3" fmla="*/ 1331867 h 6346780"/>
              <a:gd name="connsiteX4" fmla="*/ 3443288 w 8458201"/>
              <a:gd name="connsiteY4" fmla="*/ 6346780 h 6346780"/>
              <a:gd name="connsiteX5" fmla="*/ 71374 w 8458201"/>
              <a:gd name="connsiteY5" fmla="*/ 5043997 h 6346780"/>
              <a:gd name="connsiteX6" fmla="*/ 0 w 8458201"/>
              <a:gd name="connsiteY6" fmla="*/ 4975948 h 63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8201" h="6346780">
                <a:moveTo>
                  <a:pt x="0" y="0"/>
                </a:moveTo>
                <a:lnTo>
                  <a:pt x="8278009" y="0"/>
                </a:lnTo>
                <a:lnTo>
                  <a:pt x="8300318" y="78562"/>
                </a:lnTo>
                <a:cubicBezTo>
                  <a:pt x="8403385" y="479151"/>
                  <a:pt x="8458201" y="899108"/>
                  <a:pt x="8458201" y="1331867"/>
                </a:cubicBezTo>
                <a:cubicBezTo>
                  <a:pt x="8458201" y="4101527"/>
                  <a:pt x="6212948" y="6346780"/>
                  <a:pt x="3443288" y="6346780"/>
                </a:cubicBezTo>
                <a:cubicBezTo>
                  <a:pt x="2145010" y="6346780"/>
                  <a:pt x="961958" y="5853438"/>
                  <a:pt x="71374" y="5043997"/>
                </a:cubicBezTo>
                <a:lnTo>
                  <a:pt x="0" y="4975948"/>
                </a:lnTo>
                <a:close/>
              </a:path>
            </a:pathLst>
          </a:custGeom>
          <a:gradFill>
            <a:gsLst>
              <a:gs pos="100000">
                <a:schemeClr val="accent6"/>
              </a:gs>
              <a:gs pos="0">
                <a:schemeClr val="accent6">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8D0E2460-D4B8-A0F6-8D69-7DFD4DF519ED}"/>
              </a:ext>
            </a:extLst>
          </p:cNvPr>
          <p:cNvSpPr/>
          <p:nvPr userDrawn="1"/>
        </p:nvSpPr>
        <p:spPr>
          <a:xfrm>
            <a:off x="1" y="0"/>
            <a:ext cx="8413051" cy="6301630"/>
          </a:xfrm>
          <a:custGeom>
            <a:avLst/>
            <a:gdLst>
              <a:gd name="connsiteX0" fmla="*/ 0 w 8413051"/>
              <a:gd name="connsiteY0" fmla="*/ 0 h 6301630"/>
              <a:gd name="connsiteX1" fmla="*/ 8231077 w 8413051"/>
              <a:gd name="connsiteY1" fmla="*/ 0 h 6301630"/>
              <a:gd name="connsiteX2" fmla="*/ 8256590 w 8413051"/>
              <a:gd name="connsiteY2" fmla="*/ 89845 h 6301630"/>
              <a:gd name="connsiteX3" fmla="*/ 8413051 w 8413051"/>
              <a:gd name="connsiteY3" fmla="*/ 1331866 h 6301630"/>
              <a:gd name="connsiteX4" fmla="*/ 3443287 w 8413051"/>
              <a:gd name="connsiteY4" fmla="*/ 6301630 h 6301630"/>
              <a:gd name="connsiteX5" fmla="*/ 101730 w 8413051"/>
              <a:gd name="connsiteY5" fmla="*/ 5010576 h 6301630"/>
              <a:gd name="connsiteX6" fmla="*/ 0 w 8413051"/>
              <a:gd name="connsiteY6" fmla="*/ 4913585 h 63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3051" h="6301630">
                <a:moveTo>
                  <a:pt x="0" y="0"/>
                </a:moveTo>
                <a:lnTo>
                  <a:pt x="8231077" y="0"/>
                </a:lnTo>
                <a:lnTo>
                  <a:pt x="8256590" y="89845"/>
                </a:lnTo>
                <a:cubicBezTo>
                  <a:pt x="8358729" y="486827"/>
                  <a:pt x="8413051" y="903003"/>
                  <a:pt x="8413051" y="1331866"/>
                </a:cubicBezTo>
                <a:cubicBezTo>
                  <a:pt x="8413051" y="4076591"/>
                  <a:pt x="6188012" y="6301630"/>
                  <a:pt x="3443287" y="6301630"/>
                </a:cubicBezTo>
                <a:cubicBezTo>
                  <a:pt x="2156697" y="6301630"/>
                  <a:pt x="984296" y="5812730"/>
                  <a:pt x="101730" y="5010576"/>
                </a:cubicBezTo>
                <a:lnTo>
                  <a:pt x="0" y="4913585"/>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
            <a:extLst>
              <a:ext uri="{FF2B5EF4-FFF2-40B4-BE49-F238E27FC236}">
                <a16:creationId xmlns:a16="http://schemas.microsoft.com/office/drawing/2014/main" id="{B54E58A7-D261-94AA-2BE8-B0AEBCE75530}"/>
              </a:ext>
            </a:extLst>
          </p:cNvPr>
          <p:cNvSpPr>
            <a:spLocks noGrp="1"/>
          </p:cNvSpPr>
          <p:nvPr>
            <p:ph type="title"/>
          </p:nvPr>
        </p:nvSpPr>
        <p:spPr>
          <a:xfrm>
            <a:off x="479749" y="574003"/>
            <a:ext cx="5278114" cy="1331930"/>
          </a:xfrm>
          <a:prstGeom prst="rect">
            <a:avLst/>
          </a:prstGeom>
        </p:spPr>
        <p:txBody>
          <a:bodyPr/>
          <a:lstStyle>
            <a:lvl1pPr>
              <a:defRPr sz="4500">
                <a:solidFill>
                  <a:schemeClr val="bg1"/>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3846FC34-D909-2527-C3E9-EDE6F160D1C7}"/>
              </a:ext>
            </a:extLst>
          </p:cNvPr>
          <p:cNvSpPr>
            <a:spLocks noGrp="1"/>
          </p:cNvSpPr>
          <p:nvPr>
            <p:ph idx="1"/>
          </p:nvPr>
        </p:nvSpPr>
        <p:spPr>
          <a:xfrm>
            <a:off x="479749" y="2114549"/>
            <a:ext cx="5278114" cy="3610237"/>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60AE596A-C62B-BC38-1690-843521643D4F}"/>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7ACA42D-81F5-8B77-F5B8-E5C46F96BA42}"/>
              </a:ext>
            </a:extLst>
          </p:cNvPr>
          <p:cNvPicPr>
            <a:picLocks noChangeAspect="1"/>
          </p:cNvPicPr>
          <p:nvPr userDrawn="1"/>
        </p:nvPicPr>
        <p:blipFill>
          <a:blip r:embed="rId2"/>
          <a:stretch>
            <a:fillRect/>
          </a:stretch>
        </p:blipFill>
        <p:spPr>
          <a:xfrm>
            <a:off x="473336" y="6346779"/>
            <a:ext cx="1143000" cy="302605"/>
          </a:xfrm>
          <a:prstGeom prst="rect">
            <a:avLst/>
          </a:prstGeom>
        </p:spPr>
      </p:pic>
    </p:spTree>
    <p:extLst>
      <p:ext uri="{BB962C8B-B14F-4D97-AF65-F5344CB8AC3E}">
        <p14:creationId xmlns:p14="http://schemas.microsoft.com/office/powerpoint/2010/main" val="839125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ark Content: 3 Big Ideas">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9BEFBCC-5EE5-73EB-3515-F8DC66719DBF}"/>
              </a:ext>
            </a:extLst>
          </p:cNvPr>
          <p:cNvSpPr/>
          <p:nvPr userDrawn="1"/>
        </p:nvSpPr>
        <p:spPr>
          <a:xfrm>
            <a:off x="1" y="0"/>
            <a:ext cx="10037135" cy="6858000"/>
          </a:xfrm>
          <a:custGeom>
            <a:avLst/>
            <a:gdLst>
              <a:gd name="connsiteX0" fmla="*/ 0 w 10037135"/>
              <a:gd name="connsiteY0" fmla="*/ 0 h 6858000"/>
              <a:gd name="connsiteX1" fmla="*/ 9360907 w 10037135"/>
              <a:gd name="connsiteY1" fmla="*/ 0 h 6858000"/>
              <a:gd name="connsiteX2" fmla="*/ 9489577 w 10037135"/>
              <a:gd name="connsiteY2" fmla="*/ 326337 h 6858000"/>
              <a:gd name="connsiteX3" fmla="*/ 10037135 w 10037135"/>
              <a:gd name="connsiteY3" fmla="*/ 3428999 h 6858000"/>
              <a:gd name="connsiteX4" fmla="*/ 9489577 w 10037135"/>
              <a:gd name="connsiteY4" fmla="*/ 6531661 h 6858000"/>
              <a:gd name="connsiteX5" fmla="*/ 9360906 w 10037135"/>
              <a:gd name="connsiteY5" fmla="*/ 6858000 h 6858000"/>
              <a:gd name="connsiteX6" fmla="*/ 0 w 1003713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7135" h="6858000">
                <a:moveTo>
                  <a:pt x="0" y="0"/>
                </a:moveTo>
                <a:lnTo>
                  <a:pt x="9360907" y="0"/>
                </a:lnTo>
                <a:lnTo>
                  <a:pt x="9489577" y="326337"/>
                </a:lnTo>
                <a:cubicBezTo>
                  <a:pt x="9843812" y="1293797"/>
                  <a:pt x="10037135" y="2338821"/>
                  <a:pt x="10037135" y="3428999"/>
                </a:cubicBezTo>
                <a:cubicBezTo>
                  <a:pt x="10037135" y="4519177"/>
                  <a:pt x="9843812" y="5564202"/>
                  <a:pt x="9489577" y="6531661"/>
                </a:cubicBezTo>
                <a:lnTo>
                  <a:pt x="9360906" y="6858000"/>
                </a:lnTo>
                <a:lnTo>
                  <a:pt x="0" y="6858000"/>
                </a:lnTo>
                <a:close/>
              </a:path>
            </a:pathLst>
          </a:custGeom>
          <a:gradFill>
            <a:gsLst>
              <a:gs pos="100000">
                <a:schemeClr val="bg2">
                  <a:alpha val="50000"/>
                </a:schemeClr>
              </a:gs>
              <a:gs pos="0">
                <a:schemeClr val="bg2">
                  <a:alpha val="19568"/>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4A4A69FD-0751-D942-0EAE-BDB3C757B13B}"/>
              </a:ext>
            </a:extLst>
          </p:cNvPr>
          <p:cNvSpPr/>
          <p:nvPr userDrawn="1"/>
        </p:nvSpPr>
        <p:spPr>
          <a:xfrm>
            <a:off x="1" y="0"/>
            <a:ext cx="7591647" cy="6858000"/>
          </a:xfrm>
          <a:custGeom>
            <a:avLst/>
            <a:gdLst>
              <a:gd name="connsiteX0" fmla="*/ 0 w 7591647"/>
              <a:gd name="connsiteY0" fmla="*/ 0 h 6858000"/>
              <a:gd name="connsiteX1" fmla="*/ 6622471 w 7591647"/>
              <a:gd name="connsiteY1" fmla="*/ 0 h 6858000"/>
              <a:gd name="connsiteX2" fmla="*/ 6643398 w 7591647"/>
              <a:gd name="connsiteY2" fmla="*/ 32642 h 6858000"/>
              <a:gd name="connsiteX3" fmla="*/ 7591647 w 7591647"/>
              <a:gd name="connsiteY3" fmla="*/ 3428999 h 6858000"/>
              <a:gd name="connsiteX4" fmla="*/ 6643398 w 7591647"/>
              <a:gd name="connsiteY4" fmla="*/ 6825356 h 6858000"/>
              <a:gd name="connsiteX5" fmla="*/ 6622470 w 7591647"/>
              <a:gd name="connsiteY5" fmla="*/ 6858000 h 6858000"/>
              <a:gd name="connsiteX6" fmla="*/ 0 w 75916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647" h="6858000">
                <a:moveTo>
                  <a:pt x="0" y="0"/>
                </a:moveTo>
                <a:lnTo>
                  <a:pt x="6622471" y="0"/>
                </a:lnTo>
                <a:lnTo>
                  <a:pt x="6643398" y="32642"/>
                </a:lnTo>
                <a:cubicBezTo>
                  <a:pt x="7245133" y="1022966"/>
                  <a:pt x="7591647" y="2185516"/>
                  <a:pt x="7591647" y="3428999"/>
                </a:cubicBezTo>
                <a:cubicBezTo>
                  <a:pt x="7591647" y="4672482"/>
                  <a:pt x="7245133" y="5835032"/>
                  <a:pt x="6643398" y="6825356"/>
                </a:cubicBezTo>
                <a:lnTo>
                  <a:pt x="6622470" y="6858000"/>
                </a:lnTo>
                <a:lnTo>
                  <a:pt x="0" y="6858000"/>
                </a:lnTo>
                <a:close/>
              </a:path>
            </a:pathLst>
          </a:custGeom>
          <a:gradFill>
            <a:gsLst>
              <a:gs pos="100000">
                <a:schemeClr val="bg2">
                  <a:alpha val="74830"/>
                </a:schemeClr>
              </a:gs>
              <a:gs pos="0">
                <a:schemeClr val="bg2">
                  <a:alpha val="19568"/>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74CC6B04-CAA0-167F-DFB6-E9D5969D4701}"/>
              </a:ext>
            </a:extLst>
          </p:cNvPr>
          <p:cNvSpPr/>
          <p:nvPr userDrawn="1"/>
        </p:nvSpPr>
        <p:spPr>
          <a:xfrm>
            <a:off x="0" y="0"/>
            <a:ext cx="5380074" cy="6858000"/>
          </a:xfrm>
          <a:custGeom>
            <a:avLst/>
            <a:gdLst>
              <a:gd name="connsiteX0" fmla="*/ 0 w 5380074"/>
              <a:gd name="connsiteY0" fmla="*/ 0 h 6858000"/>
              <a:gd name="connsiteX1" fmla="*/ 3695917 w 5380074"/>
              <a:gd name="connsiteY1" fmla="*/ 0 h 6858000"/>
              <a:gd name="connsiteX2" fmla="*/ 3802450 w 5380074"/>
              <a:gd name="connsiteY2" fmla="*/ 83719 h 6858000"/>
              <a:gd name="connsiteX3" fmla="*/ 5380074 w 5380074"/>
              <a:gd name="connsiteY3" fmla="*/ 3428999 h 6858000"/>
              <a:gd name="connsiteX4" fmla="*/ 3802450 w 5380074"/>
              <a:gd name="connsiteY4" fmla="*/ 6774280 h 6858000"/>
              <a:gd name="connsiteX5" fmla="*/ 3695915 w 5380074"/>
              <a:gd name="connsiteY5" fmla="*/ 6858000 h 6858000"/>
              <a:gd name="connsiteX6" fmla="*/ 0 w 538007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0074" h="6858000">
                <a:moveTo>
                  <a:pt x="0" y="0"/>
                </a:moveTo>
                <a:lnTo>
                  <a:pt x="3695917" y="0"/>
                </a:lnTo>
                <a:lnTo>
                  <a:pt x="3802450" y="83719"/>
                </a:lnTo>
                <a:cubicBezTo>
                  <a:pt x="4765945" y="878865"/>
                  <a:pt x="5380074" y="2082213"/>
                  <a:pt x="5380074" y="3428999"/>
                </a:cubicBezTo>
                <a:cubicBezTo>
                  <a:pt x="5380074" y="4775785"/>
                  <a:pt x="4765945" y="5979133"/>
                  <a:pt x="3802450" y="6774280"/>
                </a:cubicBezTo>
                <a:lnTo>
                  <a:pt x="3695915" y="6858000"/>
                </a:lnTo>
                <a:lnTo>
                  <a:pt x="0" y="6858000"/>
                </a:lnTo>
                <a:close/>
              </a:path>
            </a:pathLst>
          </a:custGeom>
          <a:solidFill>
            <a:schemeClr val="tx2">
              <a:alpha val="50000"/>
            </a:schemeClr>
          </a:solidFill>
          <a:ln>
            <a:noFill/>
          </a:ln>
          <a:effectLst>
            <a:outerShdw blurRad="635000" algn="ctr"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7428EB1-17EC-433D-38ED-1DD3C5EE059E}"/>
              </a:ext>
            </a:extLst>
          </p:cNvPr>
          <p:cNvSpPr>
            <a:spLocks noGrp="1"/>
          </p:cNvSpPr>
          <p:nvPr>
            <p:ph type="title" hasCustomPrompt="1"/>
          </p:nvPr>
        </p:nvSpPr>
        <p:spPr>
          <a:xfrm>
            <a:off x="479749" y="2464981"/>
            <a:ext cx="3760655" cy="1928037"/>
          </a:xfrm>
          <a:prstGeom prst="rect">
            <a:avLst/>
          </a:prstGeom>
        </p:spPr>
        <p:txBody>
          <a:bodyPr/>
          <a:lstStyle>
            <a:lvl1pPr>
              <a:defRPr sz="5000">
                <a:solidFill>
                  <a:schemeClr val="bg1"/>
                </a:solidFill>
              </a:defRPr>
            </a:lvl1pPr>
          </a:lstStyle>
          <a:p>
            <a:r>
              <a:rPr lang="en-US" dirty="0"/>
              <a:t>Click to edit Master title for the slide </a:t>
            </a:r>
          </a:p>
        </p:txBody>
      </p:sp>
      <p:sp>
        <p:nvSpPr>
          <p:cNvPr id="3" name="Content Placeholder 2">
            <a:extLst>
              <a:ext uri="{FF2B5EF4-FFF2-40B4-BE49-F238E27FC236}">
                <a16:creationId xmlns:a16="http://schemas.microsoft.com/office/drawing/2014/main" id="{B0A98918-6363-E64B-D9BD-562024067831}"/>
              </a:ext>
            </a:extLst>
          </p:cNvPr>
          <p:cNvSpPr>
            <a:spLocks noGrp="1"/>
          </p:cNvSpPr>
          <p:nvPr>
            <p:ph idx="1" hasCustomPrompt="1"/>
          </p:nvPr>
        </p:nvSpPr>
        <p:spPr>
          <a:xfrm>
            <a:off x="5846989" y="542432"/>
            <a:ext cx="5871936" cy="1405522"/>
          </a:xfrm>
          <a:prstGeom prst="rect">
            <a:avLst/>
          </a:prstGeom>
        </p:spPr>
        <p:txBody>
          <a:bodyPr anchor="ctr" anchorCtr="0"/>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4" name="Content Placeholder 2">
            <a:extLst>
              <a:ext uri="{FF2B5EF4-FFF2-40B4-BE49-F238E27FC236}">
                <a16:creationId xmlns:a16="http://schemas.microsoft.com/office/drawing/2014/main" id="{69986C85-A908-9F51-8526-B352862A5D96}"/>
              </a:ext>
            </a:extLst>
          </p:cNvPr>
          <p:cNvSpPr>
            <a:spLocks noGrp="1"/>
          </p:cNvSpPr>
          <p:nvPr>
            <p:ph idx="13" hasCustomPrompt="1"/>
          </p:nvPr>
        </p:nvSpPr>
        <p:spPr>
          <a:xfrm>
            <a:off x="6320064" y="2623866"/>
            <a:ext cx="5871936" cy="1405522"/>
          </a:xfrm>
          <a:prstGeom prst="rect">
            <a:avLst/>
          </a:prstGeom>
        </p:spPr>
        <p:txBody>
          <a:bodyPr anchor="ctr" anchorCtr="0"/>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5" name="Content Placeholder 2">
            <a:extLst>
              <a:ext uri="{FF2B5EF4-FFF2-40B4-BE49-F238E27FC236}">
                <a16:creationId xmlns:a16="http://schemas.microsoft.com/office/drawing/2014/main" id="{09410E7A-6A94-8C67-9879-EF8CCCAED9A2}"/>
              </a:ext>
            </a:extLst>
          </p:cNvPr>
          <p:cNvSpPr>
            <a:spLocks noGrp="1"/>
          </p:cNvSpPr>
          <p:nvPr>
            <p:ph idx="14" hasCustomPrompt="1"/>
          </p:nvPr>
        </p:nvSpPr>
        <p:spPr>
          <a:xfrm>
            <a:off x="5846989" y="4642159"/>
            <a:ext cx="5871936" cy="1405522"/>
          </a:xfrm>
          <a:prstGeom prst="rect">
            <a:avLst/>
          </a:prstGeom>
        </p:spPr>
        <p:txBody>
          <a:bodyPr anchor="ctr" anchorCtr="0"/>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7" name="TextBox 6">
            <a:extLst>
              <a:ext uri="{FF2B5EF4-FFF2-40B4-BE49-F238E27FC236}">
                <a16:creationId xmlns:a16="http://schemas.microsoft.com/office/drawing/2014/main" id="{28CBA02A-CFF9-C6E8-51F1-6EB919492122}"/>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528563D-11D2-9F0E-7C9B-122878C05D0B}"/>
              </a:ext>
            </a:extLst>
          </p:cNvPr>
          <p:cNvPicPr>
            <a:picLocks noChangeAspect="1"/>
          </p:cNvPicPr>
          <p:nvPr userDrawn="1"/>
        </p:nvPicPr>
        <p:blipFill>
          <a:blip r:embed="rId2"/>
          <a:stretch>
            <a:fillRect/>
          </a:stretch>
        </p:blipFill>
        <p:spPr>
          <a:xfrm>
            <a:off x="473336" y="6346779"/>
            <a:ext cx="1143000" cy="302605"/>
          </a:xfrm>
          <a:prstGeom prst="rect">
            <a:avLst/>
          </a:prstGeom>
        </p:spPr>
      </p:pic>
    </p:spTree>
    <p:extLst>
      <p:ext uri="{BB962C8B-B14F-4D97-AF65-F5344CB8AC3E}">
        <p14:creationId xmlns:p14="http://schemas.microsoft.com/office/powerpoint/2010/main" val="12049129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ark Content: 4 Statistics">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8470BA24-B596-AACE-83B0-432D56B4AE6E}"/>
              </a:ext>
            </a:extLst>
          </p:cNvPr>
          <p:cNvSpPr/>
          <p:nvPr userDrawn="1"/>
        </p:nvSpPr>
        <p:spPr>
          <a:xfrm>
            <a:off x="0" y="0"/>
            <a:ext cx="11942618" cy="6858000"/>
          </a:xfrm>
          <a:custGeom>
            <a:avLst/>
            <a:gdLst>
              <a:gd name="connsiteX0" fmla="*/ 0 w 11942618"/>
              <a:gd name="connsiteY0" fmla="*/ 0 h 6858000"/>
              <a:gd name="connsiteX1" fmla="*/ 11166537 w 11942618"/>
              <a:gd name="connsiteY1" fmla="*/ 0 h 6858000"/>
              <a:gd name="connsiteX2" fmla="*/ 11261391 w 11942618"/>
              <a:gd name="connsiteY2" fmla="*/ 209813 h 6858000"/>
              <a:gd name="connsiteX3" fmla="*/ 11942618 w 11942618"/>
              <a:gd name="connsiteY3" fmla="*/ 3584049 h 6858000"/>
              <a:gd name="connsiteX4" fmla="*/ 11416606 w 11942618"/>
              <a:gd name="connsiteY4" fmla="*/ 6564628 h 6858000"/>
              <a:gd name="connsiteX5" fmla="*/ 11300933 w 11942618"/>
              <a:gd name="connsiteY5" fmla="*/ 6858000 h 6858000"/>
              <a:gd name="connsiteX6" fmla="*/ 0 w 119426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2618" h="6858000">
                <a:moveTo>
                  <a:pt x="0" y="0"/>
                </a:moveTo>
                <a:lnTo>
                  <a:pt x="11166537" y="0"/>
                </a:lnTo>
                <a:lnTo>
                  <a:pt x="11261391" y="209813"/>
                </a:lnTo>
                <a:cubicBezTo>
                  <a:pt x="11700050" y="1246918"/>
                  <a:pt x="11942618" y="2387156"/>
                  <a:pt x="11942618" y="3584049"/>
                </a:cubicBezTo>
                <a:cubicBezTo>
                  <a:pt x="11942618" y="4631331"/>
                  <a:pt x="11756902" y="5635236"/>
                  <a:pt x="11416606" y="6564628"/>
                </a:cubicBezTo>
                <a:lnTo>
                  <a:pt x="11300933" y="6858000"/>
                </a:lnTo>
                <a:lnTo>
                  <a:pt x="0" y="6858000"/>
                </a:lnTo>
                <a:close/>
              </a:path>
            </a:pathLst>
          </a:custGeom>
          <a:gradFill>
            <a:gsLst>
              <a:gs pos="0">
                <a:schemeClr val="bg2">
                  <a:alpha val="50000"/>
                </a:schemeClr>
              </a:gs>
              <a:gs pos="100000">
                <a:schemeClr val="tx2">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7472DC2A-C7C6-1F92-D06F-15108E909541}"/>
              </a:ext>
            </a:extLst>
          </p:cNvPr>
          <p:cNvSpPr/>
          <p:nvPr userDrawn="1"/>
        </p:nvSpPr>
        <p:spPr>
          <a:xfrm>
            <a:off x="0" y="0"/>
            <a:ext cx="7426036" cy="6858000"/>
          </a:xfrm>
          <a:custGeom>
            <a:avLst/>
            <a:gdLst>
              <a:gd name="connsiteX0" fmla="*/ 1178468 w 7426036"/>
              <a:gd name="connsiteY0" fmla="*/ 0 h 6858000"/>
              <a:gd name="connsiteX1" fmla="*/ 5369435 w 7426036"/>
              <a:gd name="connsiteY1" fmla="*/ 0 h 6858000"/>
              <a:gd name="connsiteX2" fmla="*/ 5426958 w 7426036"/>
              <a:gd name="connsiteY2" fmla="*/ 33075 h 6858000"/>
              <a:gd name="connsiteX3" fmla="*/ 7426036 w 7426036"/>
              <a:gd name="connsiteY3" fmla="*/ 3584049 h 6858000"/>
              <a:gd name="connsiteX4" fmla="*/ 5915063 w 7426036"/>
              <a:gd name="connsiteY4" fmla="*/ 6788000 h 6858000"/>
              <a:gd name="connsiteX5" fmla="*/ 5825986 w 7426036"/>
              <a:gd name="connsiteY5" fmla="*/ 6858000 h 6858000"/>
              <a:gd name="connsiteX6" fmla="*/ 721916 w 7426036"/>
              <a:gd name="connsiteY6" fmla="*/ 6858000 h 6858000"/>
              <a:gd name="connsiteX7" fmla="*/ 632840 w 7426036"/>
              <a:gd name="connsiteY7" fmla="*/ 6788000 h 6858000"/>
              <a:gd name="connsiteX8" fmla="*/ 70001 w 7426036"/>
              <a:gd name="connsiteY8" fmla="*/ 6225161 h 6858000"/>
              <a:gd name="connsiteX9" fmla="*/ 0 w 7426036"/>
              <a:gd name="connsiteY9" fmla="*/ 6131550 h 6858000"/>
              <a:gd name="connsiteX10" fmla="*/ 0 w 7426036"/>
              <a:gd name="connsiteY10" fmla="*/ 1036548 h 6858000"/>
              <a:gd name="connsiteX11" fmla="*/ 70001 w 7426036"/>
              <a:gd name="connsiteY11" fmla="*/ 942938 h 6858000"/>
              <a:gd name="connsiteX12" fmla="*/ 1120944 w 7426036"/>
              <a:gd name="connsiteY12" fmla="*/ 33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6036" h="6858000">
                <a:moveTo>
                  <a:pt x="1178468" y="0"/>
                </a:moveTo>
                <a:lnTo>
                  <a:pt x="5369435" y="0"/>
                </a:lnTo>
                <a:lnTo>
                  <a:pt x="5426958" y="33075"/>
                </a:lnTo>
                <a:cubicBezTo>
                  <a:pt x="6625453" y="761298"/>
                  <a:pt x="7426036" y="2079181"/>
                  <a:pt x="7426036" y="3584049"/>
                </a:cubicBezTo>
                <a:cubicBezTo>
                  <a:pt x="7426036" y="4873937"/>
                  <a:pt x="6837852" y="6026446"/>
                  <a:pt x="5915063" y="6788000"/>
                </a:cubicBezTo>
                <a:lnTo>
                  <a:pt x="5825986" y="6858000"/>
                </a:lnTo>
                <a:lnTo>
                  <a:pt x="721916" y="6858000"/>
                </a:lnTo>
                <a:lnTo>
                  <a:pt x="632840" y="6788000"/>
                </a:lnTo>
                <a:cubicBezTo>
                  <a:pt x="427775" y="6618766"/>
                  <a:pt x="239235" y="6430225"/>
                  <a:pt x="70001" y="6225161"/>
                </a:cubicBezTo>
                <a:lnTo>
                  <a:pt x="0" y="6131550"/>
                </a:lnTo>
                <a:lnTo>
                  <a:pt x="0" y="1036548"/>
                </a:lnTo>
                <a:lnTo>
                  <a:pt x="70001" y="942938"/>
                </a:lnTo>
                <a:cubicBezTo>
                  <a:pt x="366160" y="584075"/>
                  <a:pt x="721446" y="275816"/>
                  <a:pt x="1120944" y="33075"/>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AD606AE6-26D3-B182-36FF-66C56E628CE0}"/>
              </a:ext>
            </a:extLst>
          </p:cNvPr>
          <p:cNvPicPr>
            <a:picLocks noChangeAspect="1"/>
          </p:cNvPicPr>
          <p:nvPr userDrawn="1"/>
        </p:nvPicPr>
        <p:blipFill>
          <a:blip r:embed="rId2">
            <a:lum bright="-100000"/>
            <a:alphaModFix amt="25000"/>
          </a:blip>
          <a:stretch>
            <a:fillRect/>
          </a:stretch>
        </p:blipFill>
        <p:spPr>
          <a:xfrm>
            <a:off x="7366000" y="3263900"/>
            <a:ext cx="4826000" cy="3594100"/>
          </a:xfrm>
          <a:prstGeom prst="rect">
            <a:avLst/>
          </a:prstGeom>
        </p:spPr>
      </p:pic>
      <p:sp>
        <p:nvSpPr>
          <p:cNvPr id="2" name="Title 1">
            <a:extLst>
              <a:ext uri="{FF2B5EF4-FFF2-40B4-BE49-F238E27FC236}">
                <a16:creationId xmlns:a16="http://schemas.microsoft.com/office/drawing/2014/main" id="{2DDAFF46-B22B-3B51-F87A-ECAA37F2241B}"/>
              </a:ext>
            </a:extLst>
          </p:cNvPr>
          <p:cNvSpPr>
            <a:spLocks noGrp="1"/>
          </p:cNvSpPr>
          <p:nvPr>
            <p:ph type="title"/>
          </p:nvPr>
        </p:nvSpPr>
        <p:spPr>
          <a:xfrm>
            <a:off x="479749" y="574003"/>
            <a:ext cx="11245850" cy="493909"/>
          </a:xfrm>
          <a:prstGeom prst="rect">
            <a:avLst/>
          </a:prstGeom>
        </p:spPr>
        <p:txBody>
          <a:bodyPr/>
          <a:lstStyle>
            <a:lvl1pPr>
              <a:defRPr sz="45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221AFA0-573E-5F7E-2377-FDA408A9E8B9}"/>
              </a:ext>
            </a:extLst>
          </p:cNvPr>
          <p:cNvSpPr>
            <a:spLocks noGrp="1"/>
          </p:cNvSpPr>
          <p:nvPr>
            <p:ph idx="1" hasCustomPrompt="1"/>
          </p:nvPr>
        </p:nvSpPr>
        <p:spPr>
          <a:xfrm>
            <a:off x="479750" y="4305058"/>
            <a:ext cx="2451798" cy="493910"/>
          </a:xfrm>
          <a:prstGeom prst="rect">
            <a:avLst/>
          </a:prstGeom>
        </p:spPr>
        <p:txBody>
          <a:bodyPr/>
          <a:lstStyle>
            <a:lvl1pPr marL="0" indent="0" algn="ctr">
              <a:buNone/>
              <a:defRPr>
                <a:solidFill>
                  <a:schemeClr val="bg1"/>
                </a:solidFill>
              </a:defRPr>
            </a:lvl1pPr>
          </a:lstStyle>
          <a:p>
            <a:pPr lvl="0"/>
            <a:r>
              <a:rPr lang="en-US" dirty="0"/>
              <a:t>Title Goes Here</a:t>
            </a:r>
          </a:p>
        </p:txBody>
      </p:sp>
      <p:sp>
        <p:nvSpPr>
          <p:cNvPr id="4" name="Content Placeholder 2">
            <a:extLst>
              <a:ext uri="{FF2B5EF4-FFF2-40B4-BE49-F238E27FC236}">
                <a16:creationId xmlns:a16="http://schemas.microsoft.com/office/drawing/2014/main" id="{6C8EB91C-C399-EF64-C098-8D7A47E8A6C3}"/>
              </a:ext>
            </a:extLst>
          </p:cNvPr>
          <p:cNvSpPr>
            <a:spLocks noGrp="1"/>
          </p:cNvSpPr>
          <p:nvPr>
            <p:ph idx="10" hasCustomPrompt="1"/>
          </p:nvPr>
        </p:nvSpPr>
        <p:spPr>
          <a:xfrm>
            <a:off x="3403820" y="4305058"/>
            <a:ext cx="2451798" cy="493910"/>
          </a:xfrm>
          <a:prstGeom prst="rect">
            <a:avLst/>
          </a:prstGeom>
        </p:spPr>
        <p:txBody>
          <a:bodyPr/>
          <a:lstStyle>
            <a:lvl1pPr marL="0" indent="0" algn="ctr">
              <a:buNone/>
              <a:defRPr>
                <a:solidFill>
                  <a:schemeClr val="bg1"/>
                </a:solidFill>
              </a:defRPr>
            </a:lvl1pPr>
          </a:lstStyle>
          <a:p>
            <a:pPr lvl="0"/>
            <a:r>
              <a:rPr lang="en-US" dirty="0"/>
              <a:t>Title Goes Here</a:t>
            </a:r>
          </a:p>
        </p:txBody>
      </p:sp>
      <p:sp>
        <p:nvSpPr>
          <p:cNvPr id="5" name="Content Placeholder 2">
            <a:extLst>
              <a:ext uri="{FF2B5EF4-FFF2-40B4-BE49-F238E27FC236}">
                <a16:creationId xmlns:a16="http://schemas.microsoft.com/office/drawing/2014/main" id="{CCBD35B1-149B-EC77-724D-724ABB841E89}"/>
              </a:ext>
            </a:extLst>
          </p:cNvPr>
          <p:cNvSpPr>
            <a:spLocks noGrp="1"/>
          </p:cNvSpPr>
          <p:nvPr>
            <p:ph idx="11" hasCustomPrompt="1"/>
          </p:nvPr>
        </p:nvSpPr>
        <p:spPr>
          <a:xfrm>
            <a:off x="6337939" y="4305058"/>
            <a:ext cx="2451798" cy="493910"/>
          </a:xfrm>
          <a:prstGeom prst="rect">
            <a:avLst/>
          </a:prstGeom>
        </p:spPr>
        <p:txBody>
          <a:bodyPr/>
          <a:lstStyle>
            <a:lvl1pPr marL="0" indent="0" algn="ctr">
              <a:buNone/>
              <a:defRPr>
                <a:solidFill>
                  <a:schemeClr val="bg1"/>
                </a:solidFill>
              </a:defRPr>
            </a:lvl1pPr>
          </a:lstStyle>
          <a:p>
            <a:pPr lvl="0"/>
            <a:r>
              <a:rPr lang="en-US" dirty="0"/>
              <a:t>Title Goes Here</a:t>
            </a:r>
          </a:p>
        </p:txBody>
      </p:sp>
      <p:sp>
        <p:nvSpPr>
          <p:cNvPr id="8" name="Content Placeholder 2">
            <a:extLst>
              <a:ext uri="{FF2B5EF4-FFF2-40B4-BE49-F238E27FC236}">
                <a16:creationId xmlns:a16="http://schemas.microsoft.com/office/drawing/2014/main" id="{CF428B75-699A-B284-4889-A4AD5A81DFF5}"/>
              </a:ext>
            </a:extLst>
          </p:cNvPr>
          <p:cNvSpPr>
            <a:spLocks noGrp="1"/>
          </p:cNvSpPr>
          <p:nvPr>
            <p:ph idx="12" hasCustomPrompt="1"/>
          </p:nvPr>
        </p:nvSpPr>
        <p:spPr>
          <a:xfrm>
            <a:off x="9262009" y="4305058"/>
            <a:ext cx="2451798" cy="493910"/>
          </a:xfrm>
          <a:prstGeom prst="rect">
            <a:avLst/>
          </a:prstGeom>
        </p:spPr>
        <p:txBody>
          <a:bodyPr/>
          <a:lstStyle>
            <a:lvl1pPr marL="0" indent="0" algn="ctr">
              <a:buNone/>
              <a:defRPr>
                <a:solidFill>
                  <a:schemeClr val="bg1"/>
                </a:solidFill>
              </a:defRPr>
            </a:lvl1pPr>
          </a:lstStyle>
          <a:p>
            <a:pPr lvl="0"/>
            <a:r>
              <a:rPr lang="en-US" dirty="0"/>
              <a:t>Title Goes Here</a:t>
            </a:r>
          </a:p>
        </p:txBody>
      </p:sp>
      <p:sp>
        <p:nvSpPr>
          <p:cNvPr id="10" name="Content Placeholder 2">
            <a:extLst>
              <a:ext uri="{FF2B5EF4-FFF2-40B4-BE49-F238E27FC236}">
                <a16:creationId xmlns:a16="http://schemas.microsoft.com/office/drawing/2014/main" id="{EF56E576-37F8-ED61-4BB4-0C9A3A0ABCDA}"/>
              </a:ext>
            </a:extLst>
          </p:cNvPr>
          <p:cNvSpPr>
            <a:spLocks noGrp="1"/>
          </p:cNvSpPr>
          <p:nvPr>
            <p:ph idx="13" hasCustomPrompt="1"/>
          </p:nvPr>
        </p:nvSpPr>
        <p:spPr>
          <a:xfrm>
            <a:off x="868344" y="2553181"/>
            <a:ext cx="1674611" cy="493910"/>
          </a:xfrm>
          <a:prstGeom prst="rect">
            <a:avLst/>
          </a:prstGeom>
        </p:spPr>
        <p:txBody>
          <a:bodyPr/>
          <a:lstStyle>
            <a:lvl1pPr marL="0" indent="0" algn="ctr">
              <a:buNone/>
              <a:defRPr sz="3000" b="1" i="0">
                <a:solidFill>
                  <a:schemeClr val="bg1"/>
                </a:solidFill>
                <a:latin typeface="Calibri" panose="020F0502020204030204" pitchFamily="34" charset="0"/>
                <a:cs typeface="Calibri" panose="020F0502020204030204" pitchFamily="34" charset="0"/>
              </a:defRPr>
            </a:lvl1pPr>
          </a:lstStyle>
          <a:p>
            <a:pPr lvl="0"/>
            <a:r>
              <a:rPr lang="en-US" dirty="0"/>
              <a:t>000</a:t>
            </a:r>
          </a:p>
        </p:txBody>
      </p:sp>
      <p:sp>
        <p:nvSpPr>
          <p:cNvPr id="15" name="Content Placeholder 2">
            <a:extLst>
              <a:ext uri="{FF2B5EF4-FFF2-40B4-BE49-F238E27FC236}">
                <a16:creationId xmlns:a16="http://schemas.microsoft.com/office/drawing/2014/main" id="{E355830F-6470-71FC-A48A-E58E18FA6BC0}"/>
              </a:ext>
            </a:extLst>
          </p:cNvPr>
          <p:cNvSpPr>
            <a:spLocks noGrp="1"/>
          </p:cNvSpPr>
          <p:nvPr>
            <p:ph idx="14" hasCustomPrompt="1"/>
          </p:nvPr>
        </p:nvSpPr>
        <p:spPr>
          <a:xfrm>
            <a:off x="3792414" y="2553181"/>
            <a:ext cx="1674611" cy="493910"/>
          </a:xfrm>
          <a:prstGeom prst="rect">
            <a:avLst/>
          </a:prstGeom>
        </p:spPr>
        <p:txBody>
          <a:bodyPr/>
          <a:lstStyle>
            <a:lvl1pPr marL="0" indent="0" algn="ctr">
              <a:buNone/>
              <a:defRPr sz="3000" b="1" i="0">
                <a:solidFill>
                  <a:schemeClr val="bg1"/>
                </a:solidFill>
                <a:latin typeface="Calibri" panose="020F0502020204030204" pitchFamily="34" charset="0"/>
                <a:cs typeface="Calibri" panose="020F0502020204030204" pitchFamily="34" charset="0"/>
              </a:defRPr>
            </a:lvl1pPr>
          </a:lstStyle>
          <a:p>
            <a:pPr lvl="0"/>
            <a:r>
              <a:rPr lang="en-US" dirty="0"/>
              <a:t>000</a:t>
            </a:r>
          </a:p>
        </p:txBody>
      </p:sp>
      <p:sp>
        <p:nvSpPr>
          <p:cNvPr id="16" name="Content Placeholder 2">
            <a:extLst>
              <a:ext uri="{FF2B5EF4-FFF2-40B4-BE49-F238E27FC236}">
                <a16:creationId xmlns:a16="http://schemas.microsoft.com/office/drawing/2014/main" id="{03CEF534-7468-948F-66B0-ADD100F25621}"/>
              </a:ext>
            </a:extLst>
          </p:cNvPr>
          <p:cNvSpPr>
            <a:spLocks noGrp="1"/>
          </p:cNvSpPr>
          <p:nvPr>
            <p:ph idx="15" hasCustomPrompt="1"/>
          </p:nvPr>
        </p:nvSpPr>
        <p:spPr>
          <a:xfrm>
            <a:off x="6726533" y="2553181"/>
            <a:ext cx="1674611" cy="493910"/>
          </a:xfrm>
          <a:prstGeom prst="rect">
            <a:avLst/>
          </a:prstGeom>
        </p:spPr>
        <p:txBody>
          <a:bodyPr/>
          <a:lstStyle>
            <a:lvl1pPr marL="0" indent="0" algn="ctr">
              <a:buNone/>
              <a:defRPr sz="3000" b="1" i="0">
                <a:solidFill>
                  <a:schemeClr val="bg1"/>
                </a:solidFill>
                <a:latin typeface="Calibri" panose="020F0502020204030204" pitchFamily="34" charset="0"/>
                <a:cs typeface="Calibri" panose="020F0502020204030204" pitchFamily="34" charset="0"/>
              </a:defRPr>
            </a:lvl1pPr>
          </a:lstStyle>
          <a:p>
            <a:pPr lvl="0"/>
            <a:r>
              <a:rPr lang="en-US" dirty="0"/>
              <a:t>000</a:t>
            </a:r>
          </a:p>
        </p:txBody>
      </p:sp>
      <p:sp>
        <p:nvSpPr>
          <p:cNvPr id="17" name="Content Placeholder 2">
            <a:extLst>
              <a:ext uri="{FF2B5EF4-FFF2-40B4-BE49-F238E27FC236}">
                <a16:creationId xmlns:a16="http://schemas.microsoft.com/office/drawing/2014/main" id="{2C09FEFA-ECDC-67DA-4714-147BE5BB0952}"/>
              </a:ext>
            </a:extLst>
          </p:cNvPr>
          <p:cNvSpPr>
            <a:spLocks noGrp="1"/>
          </p:cNvSpPr>
          <p:nvPr>
            <p:ph idx="16" hasCustomPrompt="1"/>
          </p:nvPr>
        </p:nvSpPr>
        <p:spPr>
          <a:xfrm>
            <a:off x="9650603" y="2553181"/>
            <a:ext cx="1674611" cy="493910"/>
          </a:xfrm>
          <a:prstGeom prst="rect">
            <a:avLst/>
          </a:prstGeom>
        </p:spPr>
        <p:txBody>
          <a:bodyPr/>
          <a:lstStyle>
            <a:lvl1pPr marL="0" indent="0" algn="ctr">
              <a:buNone/>
              <a:defRPr sz="3000" b="1" i="0">
                <a:solidFill>
                  <a:schemeClr val="bg1"/>
                </a:solidFill>
                <a:latin typeface="Calibri" panose="020F0502020204030204" pitchFamily="34" charset="0"/>
                <a:cs typeface="Calibri" panose="020F0502020204030204" pitchFamily="34" charset="0"/>
              </a:defRPr>
            </a:lvl1pPr>
          </a:lstStyle>
          <a:p>
            <a:pPr lvl="0"/>
            <a:r>
              <a:rPr lang="en-US" dirty="0"/>
              <a:t>000</a:t>
            </a:r>
          </a:p>
        </p:txBody>
      </p:sp>
      <p:sp>
        <p:nvSpPr>
          <p:cNvPr id="12" name="TextBox 11">
            <a:extLst>
              <a:ext uri="{FF2B5EF4-FFF2-40B4-BE49-F238E27FC236}">
                <a16:creationId xmlns:a16="http://schemas.microsoft.com/office/drawing/2014/main" id="{101EF66D-3500-F8A2-51D8-5A3E7AC8AF97}"/>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6D76368C-A1A7-281B-5426-6B208E0A101E}"/>
              </a:ext>
            </a:extLst>
          </p:cNvPr>
          <p:cNvPicPr>
            <a:picLocks noChangeAspect="1"/>
          </p:cNvPicPr>
          <p:nvPr userDrawn="1"/>
        </p:nvPicPr>
        <p:blipFill>
          <a:blip r:embed="rId3"/>
          <a:stretch>
            <a:fillRect/>
          </a:stretch>
        </p:blipFill>
        <p:spPr>
          <a:xfrm>
            <a:off x="473336" y="6346779"/>
            <a:ext cx="1143000" cy="302605"/>
          </a:xfrm>
          <a:prstGeom prst="rect">
            <a:avLst/>
          </a:prstGeom>
        </p:spPr>
      </p:pic>
    </p:spTree>
    <p:extLst>
      <p:ext uri="{BB962C8B-B14F-4D97-AF65-F5344CB8AC3E}">
        <p14:creationId xmlns:p14="http://schemas.microsoft.com/office/powerpoint/2010/main" val="2908071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ark Content: 4 Circle Callouts">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0959D2C-0E25-15F8-2B9E-4B57EF045923}"/>
              </a:ext>
            </a:extLst>
          </p:cNvPr>
          <p:cNvSpPr/>
          <p:nvPr userDrawn="1"/>
        </p:nvSpPr>
        <p:spPr>
          <a:xfrm>
            <a:off x="0" y="0"/>
            <a:ext cx="11942618" cy="6858000"/>
          </a:xfrm>
          <a:custGeom>
            <a:avLst/>
            <a:gdLst>
              <a:gd name="connsiteX0" fmla="*/ 0 w 11942618"/>
              <a:gd name="connsiteY0" fmla="*/ 0 h 6858000"/>
              <a:gd name="connsiteX1" fmla="*/ 11166537 w 11942618"/>
              <a:gd name="connsiteY1" fmla="*/ 0 h 6858000"/>
              <a:gd name="connsiteX2" fmla="*/ 11261391 w 11942618"/>
              <a:gd name="connsiteY2" fmla="*/ 209813 h 6858000"/>
              <a:gd name="connsiteX3" fmla="*/ 11942618 w 11942618"/>
              <a:gd name="connsiteY3" fmla="*/ 3584049 h 6858000"/>
              <a:gd name="connsiteX4" fmla="*/ 11416606 w 11942618"/>
              <a:gd name="connsiteY4" fmla="*/ 6564628 h 6858000"/>
              <a:gd name="connsiteX5" fmla="*/ 11300933 w 11942618"/>
              <a:gd name="connsiteY5" fmla="*/ 6858000 h 6858000"/>
              <a:gd name="connsiteX6" fmla="*/ 0 w 119426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2618" h="6858000">
                <a:moveTo>
                  <a:pt x="0" y="0"/>
                </a:moveTo>
                <a:lnTo>
                  <a:pt x="11166537" y="0"/>
                </a:lnTo>
                <a:lnTo>
                  <a:pt x="11261391" y="209813"/>
                </a:lnTo>
                <a:cubicBezTo>
                  <a:pt x="11700050" y="1246918"/>
                  <a:pt x="11942618" y="2387156"/>
                  <a:pt x="11942618" y="3584049"/>
                </a:cubicBezTo>
                <a:cubicBezTo>
                  <a:pt x="11942618" y="4631331"/>
                  <a:pt x="11756902" y="5635236"/>
                  <a:pt x="11416606" y="6564628"/>
                </a:cubicBezTo>
                <a:lnTo>
                  <a:pt x="11300933" y="6858000"/>
                </a:lnTo>
                <a:lnTo>
                  <a:pt x="0" y="6858000"/>
                </a:lnTo>
                <a:close/>
              </a:path>
            </a:pathLst>
          </a:custGeom>
          <a:gradFill>
            <a:gsLst>
              <a:gs pos="0">
                <a:schemeClr val="bg2">
                  <a:alpha val="50000"/>
                </a:schemeClr>
              </a:gs>
              <a:gs pos="100000">
                <a:schemeClr val="tx2">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B8EAAB1E-12DE-CD0F-75AB-DF649B52BBD8}"/>
              </a:ext>
            </a:extLst>
          </p:cNvPr>
          <p:cNvSpPr/>
          <p:nvPr userDrawn="1"/>
        </p:nvSpPr>
        <p:spPr>
          <a:xfrm>
            <a:off x="0" y="0"/>
            <a:ext cx="7426036" cy="6858000"/>
          </a:xfrm>
          <a:custGeom>
            <a:avLst/>
            <a:gdLst>
              <a:gd name="connsiteX0" fmla="*/ 1178468 w 7426036"/>
              <a:gd name="connsiteY0" fmla="*/ 0 h 6858000"/>
              <a:gd name="connsiteX1" fmla="*/ 5369435 w 7426036"/>
              <a:gd name="connsiteY1" fmla="*/ 0 h 6858000"/>
              <a:gd name="connsiteX2" fmla="*/ 5426958 w 7426036"/>
              <a:gd name="connsiteY2" fmla="*/ 33075 h 6858000"/>
              <a:gd name="connsiteX3" fmla="*/ 7426036 w 7426036"/>
              <a:gd name="connsiteY3" fmla="*/ 3584049 h 6858000"/>
              <a:gd name="connsiteX4" fmla="*/ 5915063 w 7426036"/>
              <a:gd name="connsiteY4" fmla="*/ 6788000 h 6858000"/>
              <a:gd name="connsiteX5" fmla="*/ 5825986 w 7426036"/>
              <a:gd name="connsiteY5" fmla="*/ 6858000 h 6858000"/>
              <a:gd name="connsiteX6" fmla="*/ 721916 w 7426036"/>
              <a:gd name="connsiteY6" fmla="*/ 6858000 h 6858000"/>
              <a:gd name="connsiteX7" fmla="*/ 632840 w 7426036"/>
              <a:gd name="connsiteY7" fmla="*/ 6788000 h 6858000"/>
              <a:gd name="connsiteX8" fmla="*/ 70001 w 7426036"/>
              <a:gd name="connsiteY8" fmla="*/ 6225161 h 6858000"/>
              <a:gd name="connsiteX9" fmla="*/ 0 w 7426036"/>
              <a:gd name="connsiteY9" fmla="*/ 6131550 h 6858000"/>
              <a:gd name="connsiteX10" fmla="*/ 0 w 7426036"/>
              <a:gd name="connsiteY10" fmla="*/ 1036548 h 6858000"/>
              <a:gd name="connsiteX11" fmla="*/ 70001 w 7426036"/>
              <a:gd name="connsiteY11" fmla="*/ 942938 h 6858000"/>
              <a:gd name="connsiteX12" fmla="*/ 1120944 w 7426036"/>
              <a:gd name="connsiteY12" fmla="*/ 33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6036" h="6858000">
                <a:moveTo>
                  <a:pt x="1178468" y="0"/>
                </a:moveTo>
                <a:lnTo>
                  <a:pt x="5369435" y="0"/>
                </a:lnTo>
                <a:lnTo>
                  <a:pt x="5426958" y="33075"/>
                </a:lnTo>
                <a:cubicBezTo>
                  <a:pt x="6625453" y="761298"/>
                  <a:pt x="7426036" y="2079181"/>
                  <a:pt x="7426036" y="3584049"/>
                </a:cubicBezTo>
                <a:cubicBezTo>
                  <a:pt x="7426036" y="4873937"/>
                  <a:pt x="6837852" y="6026446"/>
                  <a:pt x="5915063" y="6788000"/>
                </a:cubicBezTo>
                <a:lnTo>
                  <a:pt x="5825986" y="6858000"/>
                </a:lnTo>
                <a:lnTo>
                  <a:pt x="721916" y="6858000"/>
                </a:lnTo>
                <a:lnTo>
                  <a:pt x="632840" y="6788000"/>
                </a:lnTo>
                <a:cubicBezTo>
                  <a:pt x="427775" y="6618766"/>
                  <a:pt x="239235" y="6430225"/>
                  <a:pt x="70001" y="6225161"/>
                </a:cubicBezTo>
                <a:lnTo>
                  <a:pt x="0" y="6131550"/>
                </a:lnTo>
                <a:lnTo>
                  <a:pt x="0" y="1036548"/>
                </a:lnTo>
                <a:lnTo>
                  <a:pt x="70001" y="942938"/>
                </a:lnTo>
                <a:cubicBezTo>
                  <a:pt x="366160" y="584075"/>
                  <a:pt x="721446" y="275816"/>
                  <a:pt x="1120944" y="33075"/>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F5FEE9D4-94C2-2979-43D4-80DEF42BB7D6}"/>
              </a:ext>
            </a:extLst>
          </p:cNvPr>
          <p:cNvPicPr>
            <a:picLocks noChangeAspect="1"/>
          </p:cNvPicPr>
          <p:nvPr userDrawn="1"/>
        </p:nvPicPr>
        <p:blipFill>
          <a:blip r:embed="rId2">
            <a:lum bright="-100000"/>
            <a:alphaModFix amt="25000"/>
          </a:blip>
          <a:stretch>
            <a:fillRect/>
          </a:stretch>
        </p:blipFill>
        <p:spPr>
          <a:xfrm>
            <a:off x="7366000" y="3263900"/>
            <a:ext cx="4826000" cy="3594100"/>
          </a:xfrm>
          <a:prstGeom prst="rect">
            <a:avLst/>
          </a:prstGeom>
        </p:spPr>
      </p:pic>
      <p:sp>
        <p:nvSpPr>
          <p:cNvPr id="5" name="TextBox 4">
            <a:extLst>
              <a:ext uri="{FF2B5EF4-FFF2-40B4-BE49-F238E27FC236}">
                <a16:creationId xmlns:a16="http://schemas.microsoft.com/office/drawing/2014/main" id="{BBA3A2CC-26CA-910E-8F8B-FAD1743E1904}"/>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CE89FB7-63F1-ED1D-2F9C-A32D4132CED3}"/>
              </a:ext>
            </a:extLst>
          </p:cNvPr>
          <p:cNvPicPr>
            <a:picLocks noChangeAspect="1"/>
          </p:cNvPicPr>
          <p:nvPr userDrawn="1"/>
        </p:nvPicPr>
        <p:blipFill>
          <a:blip r:embed="rId3"/>
          <a:stretch>
            <a:fillRect/>
          </a:stretch>
        </p:blipFill>
        <p:spPr>
          <a:xfrm>
            <a:off x="473336" y="6346779"/>
            <a:ext cx="1143000" cy="302605"/>
          </a:xfrm>
          <a:prstGeom prst="rect">
            <a:avLst/>
          </a:prstGeom>
        </p:spPr>
      </p:pic>
      <p:sp>
        <p:nvSpPr>
          <p:cNvPr id="6" name="Title 1">
            <a:extLst>
              <a:ext uri="{FF2B5EF4-FFF2-40B4-BE49-F238E27FC236}">
                <a16:creationId xmlns:a16="http://schemas.microsoft.com/office/drawing/2014/main" id="{970C067A-9544-AC66-BB24-EC5708A1CF68}"/>
              </a:ext>
            </a:extLst>
          </p:cNvPr>
          <p:cNvSpPr>
            <a:spLocks noGrp="1"/>
          </p:cNvSpPr>
          <p:nvPr>
            <p:ph type="title"/>
          </p:nvPr>
        </p:nvSpPr>
        <p:spPr>
          <a:xfrm>
            <a:off x="479749" y="574003"/>
            <a:ext cx="11245850" cy="493909"/>
          </a:xfrm>
          <a:prstGeom prst="rect">
            <a:avLst/>
          </a:prstGeom>
        </p:spPr>
        <p:txBody>
          <a:bodyPr/>
          <a:lstStyle>
            <a:lvl1pPr>
              <a:defRPr sz="4500">
                <a:solidFill>
                  <a:schemeClr val="bg1"/>
                </a:solidFill>
              </a:defRPr>
            </a:lvl1pPr>
          </a:lstStyle>
          <a:p>
            <a:r>
              <a:rPr lang="en-US" dirty="0"/>
              <a:t>Click to edit Master title style</a:t>
            </a:r>
          </a:p>
        </p:txBody>
      </p:sp>
      <p:sp>
        <p:nvSpPr>
          <p:cNvPr id="7" name="Oval 6">
            <a:extLst>
              <a:ext uri="{FF2B5EF4-FFF2-40B4-BE49-F238E27FC236}">
                <a16:creationId xmlns:a16="http://schemas.microsoft.com/office/drawing/2014/main" id="{8459CDA3-5546-83CF-C66C-0EC66ECB6EB9}"/>
              </a:ext>
            </a:extLst>
          </p:cNvPr>
          <p:cNvSpPr>
            <a:spLocks noChangeAspect="1"/>
          </p:cNvSpPr>
          <p:nvPr userDrawn="1"/>
        </p:nvSpPr>
        <p:spPr>
          <a:xfrm>
            <a:off x="523001" y="2149828"/>
            <a:ext cx="2365297" cy="2365297"/>
          </a:xfrm>
          <a:prstGeom prst="ellipse">
            <a:avLst/>
          </a:prstGeom>
          <a:solidFill>
            <a:schemeClr val="tx2"/>
          </a:solidFill>
          <a:ln w="63500">
            <a:gradFill>
              <a:gsLst>
                <a:gs pos="0">
                  <a:schemeClr val="accent1"/>
                </a:gs>
                <a:gs pos="100000">
                  <a:schemeClr val="accent1">
                    <a:alpha val="1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353198C-294F-8BA0-63C6-E83E35BD7712}"/>
              </a:ext>
            </a:extLst>
          </p:cNvPr>
          <p:cNvSpPr>
            <a:spLocks noChangeAspect="1"/>
          </p:cNvSpPr>
          <p:nvPr userDrawn="1"/>
        </p:nvSpPr>
        <p:spPr>
          <a:xfrm>
            <a:off x="3447071" y="2149828"/>
            <a:ext cx="2365297" cy="2365297"/>
          </a:xfrm>
          <a:prstGeom prst="ellipse">
            <a:avLst/>
          </a:prstGeom>
          <a:solidFill>
            <a:schemeClr val="tx2"/>
          </a:solidFill>
          <a:ln w="63500">
            <a:gradFill>
              <a:gsLst>
                <a:gs pos="0">
                  <a:schemeClr val="accent1"/>
                </a:gs>
                <a:gs pos="100000">
                  <a:schemeClr val="accent1">
                    <a:alpha val="1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B658E31-EF75-E927-7107-CD4E101C0EC3}"/>
              </a:ext>
            </a:extLst>
          </p:cNvPr>
          <p:cNvSpPr>
            <a:spLocks noChangeAspect="1"/>
          </p:cNvSpPr>
          <p:nvPr userDrawn="1"/>
        </p:nvSpPr>
        <p:spPr>
          <a:xfrm>
            <a:off x="6381190" y="2149828"/>
            <a:ext cx="2365297" cy="2365297"/>
          </a:xfrm>
          <a:prstGeom prst="ellipse">
            <a:avLst/>
          </a:prstGeom>
          <a:solidFill>
            <a:schemeClr val="tx2"/>
          </a:solidFill>
          <a:ln w="63500">
            <a:gradFill>
              <a:gsLst>
                <a:gs pos="0">
                  <a:schemeClr val="accent1"/>
                </a:gs>
                <a:gs pos="100000">
                  <a:schemeClr val="accent1">
                    <a:alpha val="1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513502C6-8806-498E-FC85-308573AC0706}"/>
              </a:ext>
            </a:extLst>
          </p:cNvPr>
          <p:cNvSpPr>
            <a:spLocks noChangeAspect="1"/>
          </p:cNvSpPr>
          <p:nvPr userDrawn="1"/>
        </p:nvSpPr>
        <p:spPr>
          <a:xfrm>
            <a:off x="9305260" y="2149828"/>
            <a:ext cx="2365297" cy="2365297"/>
          </a:xfrm>
          <a:prstGeom prst="ellipse">
            <a:avLst/>
          </a:prstGeom>
          <a:solidFill>
            <a:schemeClr val="tx2"/>
          </a:solidFill>
          <a:ln w="63500">
            <a:gradFill>
              <a:gsLst>
                <a:gs pos="0">
                  <a:schemeClr val="accent1"/>
                </a:gs>
                <a:gs pos="100000">
                  <a:schemeClr val="accent1">
                    <a:alpha val="1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361458EA-D0E3-677E-ECE5-145EB016C988}"/>
              </a:ext>
            </a:extLst>
          </p:cNvPr>
          <p:cNvSpPr/>
          <p:nvPr userDrawn="1"/>
        </p:nvSpPr>
        <p:spPr>
          <a:xfrm>
            <a:off x="473075" y="3717890"/>
            <a:ext cx="893501" cy="893501"/>
          </a:xfrm>
          <a:prstGeom prst="ellipse">
            <a:avLst/>
          </a:prstGeom>
          <a:gradFill>
            <a:gsLst>
              <a:gs pos="0">
                <a:schemeClr val="accent5"/>
              </a:gs>
              <a:gs pos="99000">
                <a:schemeClr val="accent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ADDE122-BD80-717A-2E6C-760FCAB6A7EA}"/>
              </a:ext>
            </a:extLst>
          </p:cNvPr>
          <p:cNvSpPr/>
          <p:nvPr userDrawn="1"/>
        </p:nvSpPr>
        <p:spPr>
          <a:xfrm>
            <a:off x="3400425" y="3717890"/>
            <a:ext cx="893501" cy="893501"/>
          </a:xfrm>
          <a:prstGeom prst="ellipse">
            <a:avLst/>
          </a:prstGeom>
          <a:gradFill>
            <a:gsLst>
              <a:gs pos="0">
                <a:schemeClr val="accent5"/>
              </a:gs>
              <a:gs pos="99000">
                <a:schemeClr val="accent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454E42CB-36C0-83B5-3E2E-49EEAA3425E2}"/>
              </a:ext>
            </a:extLst>
          </p:cNvPr>
          <p:cNvSpPr/>
          <p:nvPr userDrawn="1"/>
        </p:nvSpPr>
        <p:spPr>
          <a:xfrm>
            <a:off x="6337823" y="3717890"/>
            <a:ext cx="893501" cy="893501"/>
          </a:xfrm>
          <a:prstGeom prst="ellipse">
            <a:avLst/>
          </a:prstGeom>
          <a:gradFill>
            <a:gsLst>
              <a:gs pos="0">
                <a:schemeClr val="accent5"/>
              </a:gs>
              <a:gs pos="99000">
                <a:schemeClr val="accent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1BE8FBAF-2A14-9143-DED6-F7DA80DFF020}"/>
              </a:ext>
            </a:extLst>
          </p:cNvPr>
          <p:cNvSpPr/>
          <p:nvPr userDrawn="1"/>
        </p:nvSpPr>
        <p:spPr>
          <a:xfrm>
            <a:off x="9271941" y="3717890"/>
            <a:ext cx="893501" cy="893501"/>
          </a:xfrm>
          <a:prstGeom prst="ellipse">
            <a:avLst/>
          </a:prstGeom>
          <a:gradFill>
            <a:gsLst>
              <a:gs pos="0">
                <a:schemeClr val="accent5"/>
              </a:gs>
              <a:gs pos="99000">
                <a:schemeClr val="accent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ntent Placeholder 2">
            <a:extLst>
              <a:ext uri="{FF2B5EF4-FFF2-40B4-BE49-F238E27FC236}">
                <a16:creationId xmlns:a16="http://schemas.microsoft.com/office/drawing/2014/main" id="{180234B4-88B2-A75B-3565-BF4BDC562756}"/>
              </a:ext>
            </a:extLst>
          </p:cNvPr>
          <p:cNvSpPr>
            <a:spLocks noGrp="1"/>
          </p:cNvSpPr>
          <p:nvPr>
            <p:ph idx="13" hasCustomPrompt="1"/>
          </p:nvPr>
        </p:nvSpPr>
        <p:spPr>
          <a:xfrm>
            <a:off x="868344" y="2607891"/>
            <a:ext cx="1674611" cy="1550099"/>
          </a:xfrm>
          <a:prstGeom prst="rect">
            <a:avLst/>
          </a:prstGeom>
        </p:spPr>
        <p:txBody>
          <a:bodyPr anchor="ctr"/>
          <a:lstStyle>
            <a:lvl1pPr marL="0" indent="0" algn="ctr">
              <a:buNone/>
              <a:defRPr sz="2200" b="1" i="0">
                <a:solidFill>
                  <a:schemeClr val="bg1"/>
                </a:solidFill>
                <a:latin typeface="Calibri" panose="020F0502020204030204" pitchFamily="34" charset="0"/>
                <a:cs typeface="Calibri" panose="020F0502020204030204" pitchFamily="34" charset="0"/>
              </a:defRPr>
            </a:lvl1pPr>
          </a:lstStyle>
          <a:p>
            <a:pPr lvl="0"/>
            <a:r>
              <a:rPr lang="en-US" dirty="0"/>
              <a:t>Content Goes Here</a:t>
            </a:r>
          </a:p>
        </p:txBody>
      </p:sp>
      <p:sp>
        <p:nvSpPr>
          <p:cNvPr id="26" name="Content Placeholder 2">
            <a:extLst>
              <a:ext uri="{FF2B5EF4-FFF2-40B4-BE49-F238E27FC236}">
                <a16:creationId xmlns:a16="http://schemas.microsoft.com/office/drawing/2014/main" id="{17B60E3C-208B-572F-41B4-7C8336A8AF8F}"/>
              </a:ext>
            </a:extLst>
          </p:cNvPr>
          <p:cNvSpPr>
            <a:spLocks noGrp="1"/>
          </p:cNvSpPr>
          <p:nvPr>
            <p:ph idx="14" hasCustomPrompt="1"/>
          </p:nvPr>
        </p:nvSpPr>
        <p:spPr>
          <a:xfrm>
            <a:off x="3792414" y="2607891"/>
            <a:ext cx="1674611" cy="1550099"/>
          </a:xfrm>
          <a:prstGeom prst="rect">
            <a:avLst/>
          </a:prstGeom>
        </p:spPr>
        <p:txBody>
          <a:bodyPr anchor="ctr"/>
          <a:lstStyle>
            <a:lvl1pPr marL="0" indent="0" algn="ctr">
              <a:buNone/>
              <a:defRPr sz="2200" b="1" i="0">
                <a:solidFill>
                  <a:schemeClr val="bg1"/>
                </a:solidFill>
                <a:latin typeface="Calibri" panose="020F0502020204030204" pitchFamily="34" charset="0"/>
                <a:cs typeface="Calibri" panose="020F0502020204030204" pitchFamily="34" charset="0"/>
              </a:defRPr>
            </a:lvl1pPr>
          </a:lstStyle>
          <a:p>
            <a:pPr lvl="0"/>
            <a:r>
              <a:rPr lang="en-US" dirty="0"/>
              <a:t>Content Goes Here</a:t>
            </a:r>
          </a:p>
        </p:txBody>
      </p:sp>
      <p:sp>
        <p:nvSpPr>
          <p:cNvPr id="27" name="Content Placeholder 2">
            <a:extLst>
              <a:ext uri="{FF2B5EF4-FFF2-40B4-BE49-F238E27FC236}">
                <a16:creationId xmlns:a16="http://schemas.microsoft.com/office/drawing/2014/main" id="{371D3DE8-8A7A-1A72-A2F6-DCD3D22ECFFB}"/>
              </a:ext>
            </a:extLst>
          </p:cNvPr>
          <p:cNvSpPr>
            <a:spLocks noGrp="1"/>
          </p:cNvSpPr>
          <p:nvPr>
            <p:ph idx="15" hasCustomPrompt="1"/>
          </p:nvPr>
        </p:nvSpPr>
        <p:spPr>
          <a:xfrm>
            <a:off x="6726533" y="2607891"/>
            <a:ext cx="1674611" cy="1550099"/>
          </a:xfrm>
          <a:prstGeom prst="rect">
            <a:avLst/>
          </a:prstGeom>
        </p:spPr>
        <p:txBody>
          <a:bodyPr anchor="ctr"/>
          <a:lstStyle>
            <a:lvl1pPr marL="0" indent="0" algn="ctr">
              <a:buNone/>
              <a:defRPr sz="2200" b="1" i="0">
                <a:solidFill>
                  <a:schemeClr val="bg1"/>
                </a:solidFill>
                <a:latin typeface="Calibri" panose="020F0502020204030204" pitchFamily="34" charset="0"/>
                <a:cs typeface="Calibri" panose="020F0502020204030204" pitchFamily="34" charset="0"/>
              </a:defRPr>
            </a:lvl1pPr>
          </a:lstStyle>
          <a:p>
            <a:pPr lvl="0"/>
            <a:r>
              <a:rPr lang="en-US" dirty="0"/>
              <a:t>Content Goes Here</a:t>
            </a:r>
          </a:p>
        </p:txBody>
      </p:sp>
      <p:sp>
        <p:nvSpPr>
          <p:cNvPr id="28" name="Content Placeholder 2">
            <a:extLst>
              <a:ext uri="{FF2B5EF4-FFF2-40B4-BE49-F238E27FC236}">
                <a16:creationId xmlns:a16="http://schemas.microsoft.com/office/drawing/2014/main" id="{CCE394A4-1383-E406-D890-E63900C849BE}"/>
              </a:ext>
            </a:extLst>
          </p:cNvPr>
          <p:cNvSpPr>
            <a:spLocks noGrp="1"/>
          </p:cNvSpPr>
          <p:nvPr>
            <p:ph idx="16" hasCustomPrompt="1"/>
          </p:nvPr>
        </p:nvSpPr>
        <p:spPr>
          <a:xfrm>
            <a:off x="9650603" y="2607891"/>
            <a:ext cx="1674611" cy="1550099"/>
          </a:xfrm>
          <a:prstGeom prst="rect">
            <a:avLst/>
          </a:prstGeom>
        </p:spPr>
        <p:txBody>
          <a:bodyPr anchor="ctr"/>
          <a:lstStyle>
            <a:lvl1pPr marL="0" indent="0" algn="ctr">
              <a:buNone/>
              <a:defRPr sz="2200" b="1" i="0">
                <a:solidFill>
                  <a:schemeClr val="bg1"/>
                </a:solidFill>
                <a:latin typeface="Calibri" panose="020F0502020204030204" pitchFamily="34" charset="0"/>
                <a:cs typeface="Calibri" panose="020F0502020204030204" pitchFamily="34" charset="0"/>
              </a:defRPr>
            </a:lvl1pPr>
          </a:lstStyle>
          <a:p>
            <a:pPr lvl="0"/>
            <a:r>
              <a:rPr lang="en-US" dirty="0"/>
              <a:t>Content Goes Here</a:t>
            </a:r>
          </a:p>
        </p:txBody>
      </p:sp>
    </p:spTree>
    <p:extLst>
      <p:ext uri="{BB962C8B-B14F-4D97-AF65-F5344CB8AC3E}">
        <p14:creationId xmlns:p14="http://schemas.microsoft.com/office/powerpoint/2010/main" val="2394580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ark Content: 3 Circle Imgs">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1D82560-798C-C54E-4E4F-4EECEEE23C6E}"/>
              </a:ext>
            </a:extLst>
          </p:cNvPr>
          <p:cNvSpPr/>
          <p:nvPr userDrawn="1"/>
        </p:nvSpPr>
        <p:spPr>
          <a:xfrm>
            <a:off x="0" y="0"/>
            <a:ext cx="11942618" cy="6858000"/>
          </a:xfrm>
          <a:custGeom>
            <a:avLst/>
            <a:gdLst>
              <a:gd name="connsiteX0" fmla="*/ 0 w 11942618"/>
              <a:gd name="connsiteY0" fmla="*/ 0 h 6858000"/>
              <a:gd name="connsiteX1" fmla="*/ 11166537 w 11942618"/>
              <a:gd name="connsiteY1" fmla="*/ 0 h 6858000"/>
              <a:gd name="connsiteX2" fmla="*/ 11261391 w 11942618"/>
              <a:gd name="connsiteY2" fmla="*/ 209813 h 6858000"/>
              <a:gd name="connsiteX3" fmla="*/ 11942618 w 11942618"/>
              <a:gd name="connsiteY3" fmla="*/ 3584049 h 6858000"/>
              <a:gd name="connsiteX4" fmla="*/ 11416606 w 11942618"/>
              <a:gd name="connsiteY4" fmla="*/ 6564628 h 6858000"/>
              <a:gd name="connsiteX5" fmla="*/ 11300933 w 11942618"/>
              <a:gd name="connsiteY5" fmla="*/ 6858000 h 6858000"/>
              <a:gd name="connsiteX6" fmla="*/ 0 w 119426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2618" h="6858000">
                <a:moveTo>
                  <a:pt x="0" y="0"/>
                </a:moveTo>
                <a:lnTo>
                  <a:pt x="11166537" y="0"/>
                </a:lnTo>
                <a:lnTo>
                  <a:pt x="11261391" y="209813"/>
                </a:lnTo>
                <a:cubicBezTo>
                  <a:pt x="11700050" y="1246918"/>
                  <a:pt x="11942618" y="2387156"/>
                  <a:pt x="11942618" y="3584049"/>
                </a:cubicBezTo>
                <a:cubicBezTo>
                  <a:pt x="11942618" y="4631331"/>
                  <a:pt x="11756902" y="5635236"/>
                  <a:pt x="11416606" y="6564628"/>
                </a:cubicBezTo>
                <a:lnTo>
                  <a:pt x="11300933" y="6858000"/>
                </a:lnTo>
                <a:lnTo>
                  <a:pt x="0" y="6858000"/>
                </a:lnTo>
                <a:close/>
              </a:path>
            </a:pathLst>
          </a:custGeom>
          <a:gradFill>
            <a:gsLst>
              <a:gs pos="0">
                <a:schemeClr val="bg2">
                  <a:alpha val="50000"/>
                </a:schemeClr>
              </a:gs>
              <a:gs pos="100000">
                <a:schemeClr val="tx2">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BECA6A0-2BDB-D146-5CBE-E525C05174DA}"/>
              </a:ext>
            </a:extLst>
          </p:cNvPr>
          <p:cNvSpPr/>
          <p:nvPr userDrawn="1"/>
        </p:nvSpPr>
        <p:spPr>
          <a:xfrm>
            <a:off x="0" y="0"/>
            <a:ext cx="7426036" cy="6858000"/>
          </a:xfrm>
          <a:custGeom>
            <a:avLst/>
            <a:gdLst>
              <a:gd name="connsiteX0" fmla="*/ 1178468 w 7426036"/>
              <a:gd name="connsiteY0" fmla="*/ 0 h 6858000"/>
              <a:gd name="connsiteX1" fmla="*/ 5369435 w 7426036"/>
              <a:gd name="connsiteY1" fmla="*/ 0 h 6858000"/>
              <a:gd name="connsiteX2" fmla="*/ 5426958 w 7426036"/>
              <a:gd name="connsiteY2" fmla="*/ 33075 h 6858000"/>
              <a:gd name="connsiteX3" fmla="*/ 7426036 w 7426036"/>
              <a:gd name="connsiteY3" fmla="*/ 3584049 h 6858000"/>
              <a:gd name="connsiteX4" fmla="*/ 5915063 w 7426036"/>
              <a:gd name="connsiteY4" fmla="*/ 6788000 h 6858000"/>
              <a:gd name="connsiteX5" fmla="*/ 5825986 w 7426036"/>
              <a:gd name="connsiteY5" fmla="*/ 6858000 h 6858000"/>
              <a:gd name="connsiteX6" fmla="*/ 721916 w 7426036"/>
              <a:gd name="connsiteY6" fmla="*/ 6858000 h 6858000"/>
              <a:gd name="connsiteX7" fmla="*/ 632840 w 7426036"/>
              <a:gd name="connsiteY7" fmla="*/ 6788000 h 6858000"/>
              <a:gd name="connsiteX8" fmla="*/ 70001 w 7426036"/>
              <a:gd name="connsiteY8" fmla="*/ 6225161 h 6858000"/>
              <a:gd name="connsiteX9" fmla="*/ 0 w 7426036"/>
              <a:gd name="connsiteY9" fmla="*/ 6131550 h 6858000"/>
              <a:gd name="connsiteX10" fmla="*/ 0 w 7426036"/>
              <a:gd name="connsiteY10" fmla="*/ 1036548 h 6858000"/>
              <a:gd name="connsiteX11" fmla="*/ 70001 w 7426036"/>
              <a:gd name="connsiteY11" fmla="*/ 942938 h 6858000"/>
              <a:gd name="connsiteX12" fmla="*/ 1120944 w 7426036"/>
              <a:gd name="connsiteY12" fmla="*/ 33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6036" h="6858000">
                <a:moveTo>
                  <a:pt x="1178468" y="0"/>
                </a:moveTo>
                <a:lnTo>
                  <a:pt x="5369435" y="0"/>
                </a:lnTo>
                <a:lnTo>
                  <a:pt x="5426958" y="33075"/>
                </a:lnTo>
                <a:cubicBezTo>
                  <a:pt x="6625453" y="761298"/>
                  <a:pt x="7426036" y="2079181"/>
                  <a:pt x="7426036" y="3584049"/>
                </a:cubicBezTo>
                <a:cubicBezTo>
                  <a:pt x="7426036" y="4873937"/>
                  <a:pt x="6837852" y="6026446"/>
                  <a:pt x="5915063" y="6788000"/>
                </a:cubicBezTo>
                <a:lnTo>
                  <a:pt x="5825986" y="6858000"/>
                </a:lnTo>
                <a:lnTo>
                  <a:pt x="721916" y="6858000"/>
                </a:lnTo>
                <a:lnTo>
                  <a:pt x="632840" y="6788000"/>
                </a:lnTo>
                <a:cubicBezTo>
                  <a:pt x="427775" y="6618766"/>
                  <a:pt x="239235" y="6430225"/>
                  <a:pt x="70001" y="6225161"/>
                </a:cubicBezTo>
                <a:lnTo>
                  <a:pt x="0" y="6131550"/>
                </a:lnTo>
                <a:lnTo>
                  <a:pt x="0" y="1036548"/>
                </a:lnTo>
                <a:lnTo>
                  <a:pt x="70001" y="942938"/>
                </a:lnTo>
                <a:cubicBezTo>
                  <a:pt x="366160" y="584075"/>
                  <a:pt x="721446" y="275816"/>
                  <a:pt x="1120944" y="33075"/>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BB86E582-6757-9B1A-C11F-2DA3D7CAA028}"/>
              </a:ext>
            </a:extLst>
          </p:cNvPr>
          <p:cNvPicPr>
            <a:picLocks noChangeAspect="1"/>
          </p:cNvPicPr>
          <p:nvPr userDrawn="1"/>
        </p:nvPicPr>
        <p:blipFill>
          <a:blip r:embed="rId2">
            <a:lum bright="-100000"/>
            <a:alphaModFix amt="25000"/>
          </a:blip>
          <a:stretch>
            <a:fillRect/>
          </a:stretch>
        </p:blipFill>
        <p:spPr>
          <a:xfrm>
            <a:off x="7366000" y="3263900"/>
            <a:ext cx="4826000" cy="3594100"/>
          </a:xfrm>
          <a:prstGeom prst="rect">
            <a:avLst/>
          </a:prstGeom>
        </p:spPr>
      </p:pic>
      <p:sp>
        <p:nvSpPr>
          <p:cNvPr id="9" name="TextBox 8">
            <a:extLst>
              <a:ext uri="{FF2B5EF4-FFF2-40B4-BE49-F238E27FC236}">
                <a16:creationId xmlns:a16="http://schemas.microsoft.com/office/drawing/2014/main" id="{E2D741A7-8662-515E-DB05-8B17AE1EC408}"/>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BADE31A-1800-0A9A-161A-091B0DC07E0A}"/>
              </a:ext>
            </a:extLst>
          </p:cNvPr>
          <p:cNvPicPr>
            <a:picLocks noChangeAspect="1"/>
          </p:cNvPicPr>
          <p:nvPr userDrawn="1"/>
        </p:nvPicPr>
        <p:blipFill>
          <a:blip r:embed="rId3"/>
          <a:stretch>
            <a:fillRect/>
          </a:stretch>
        </p:blipFill>
        <p:spPr>
          <a:xfrm>
            <a:off x="473336" y="6346779"/>
            <a:ext cx="1143000" cy="302605"/>
          </a:xfrm>
          <a:prstGeom prst="rect">
            <a:avLst/>
          </a:prstGeom>
        </p:spPr>
      </p:pic>
      <p:sp>
        <p:nvSpPr>
          <p:cNvPr id="2" name="Title 1">
            <a:extLst>
              <a:ext uri="{FF2B5EF4-FFF2-40B4-BE49-F238E27FC236}">
                <a16:creationId xmlns:a16="http://schemas.microsoft.com/office/drawing/2014/main" id="{C18E9914-A020-06A9-9C3F-D251775EC998}"/>
              </a:ext>
            </a:extLst>
          </p:cNvPr>
          <p:cNvSpPr>
            <a:spLocks noGrp="1"/>
          </p:cNvSpPr>
          <p:nvPr>
            <p:ph type="title"/>
          </p:nvPr>
        </p:nvSpPr>
        <p:spPr>
          <a:xfrm>
            <a:off x="479749" y="574003"/>
            <a:ext cx="11245850" cy="493909"/>
          </a:xfrm>
          <a:prstGeom prst="rect">
            <a:avLst/>
          </a:prstGeom>
        </p:spPr>
        <p:txBody>
          <a:bodyPr/>
          <a:lstStyle>
            <a:lvl1pPr>
              <a:defRPr sz="4500">
                <a:solidFill>
                  <a:schemeClr val="bg1"/>
                </a:solidFill>
              </a:defRPr>
            </a:lvl1pPr>
          </a:lstStyle>
          <a:p>
            <a:r>
              <a:rPr lang="en-US" dirty="0"/>
              <a:t>Click to edit Master title style</a:t>
            </a:r>
          </a:p>
        </p:txBody>
      </p:sp>
      <p:sp>
        <p:nvSpPr>
          <p:cNvPr id="3" name="Picture Placeholder 4">
            <a:extLst>
              <a:ext uri="{FF2B5EF4-FFF2-40B4-BE49-F238E27FC236}">
                <a16:creationId xmlns:a16="http://schemas.microsoft.com/office/drawing/2014/main" id="{3B35B439-8806-3DA4-A6F1-D8DE376353FA}"/>
              </a:ext>
            </a:extLst>
          </p:cNvPr>
          <p:cNvSpPr>
            <a:spLocks noGrp="1"/>
          </p:cNvSpPr>
          <p:nvPr>
            <p:ph type="pic" sz="quarter" idx="10"/>
          </p:nvPr>
        </p:nvSpPr>
        <p:spPr>
          <a:xfrm>
            <a:off x="732635" y="2059790"/>
            <a:ext cx="2943225" cy="2944812"/>
          </a:xfrm>
          <a:prstGeom prst="ellipse">
            <a:avLst/>
          </a:prstGeom>
          <a:solidFill>
            <a:schemeClr val="accent1"/>
          </a:solidFill>
        </p:spPr>
        <p:txBody>
          <a:bodyPr anchor="ctr"/>
          <a:lstStyle>
            <a:lvl1pPr marL="0" indent="0" algn="ctr">
              <a:buNone/>
              <a:defRPr>
                <a:solidFill>
                  <a:schemeClr val="bg1"/>
                </a:solidFill>
              </a:defRPr>
            </a:lvl1pPr>
          </a:lstStyle>
          <a:p>
            <a:endParaRPr lang="en-US" dirty="0"/>
          </a:p>
        </p:txBody>
      </p:sp>
      <p:sp>
        <p:nvSpPr>
          <p:cNvPr id="4" name="Picture Placeholder 4">
            <a:extLst>
              <a:ext uri="{FF2B5EF4-FFF2-40B4-BE49-F238E27FC236}">
                <a16:creationId xmlns:a16="http://schemas.microsoft.com/office/drawing/2014/main" id="{F857BB85-ADEB-199D-F7BF-E8E746670394}"/>
              </a:ext>
            </a:extLst>
          </p:cNvPr>
          <p:cNvSpPr>
            <a:spLocks noGrp="1"/>
          </p:cNvSpPr>
          <p:nvPr>
            <p:ph type="pic" sz="quarter" idx="11"/>
          </p:nvPr>
        </p:nvSpPr>
        <p:spPr>
          <a:xfrm>
            <a:off x="4651492" y="2059790"/>
            <a:ext cx="2943225" cy="2944812"/>
          </a:xfrm>
          <a:prstGeom prst="ellipse">
            <a:avLst/>
          </a:prstGeom>
          <a:solidFill>
            <a:schemeClr val="accent1"/>
          </a:solidFill>
        </p:spPr>
        <p:txBody>
          <a:bodyPr anchor="ctr"/>
          <a:lstStyle>
            <a:lvl1pPr marL="0" indent="0" algn="ctr">
              <a:buNone/>
              <a:defRPr>
                <a:solidFill>
                  <a:schemeClr val="bg1"/>
                </a:solidFill>
              </a:defRPr>
            </a:lvl1pPr>
          </a:lstStyle>
          <a:p>
            <a:endParaRPr lang="en-US" dirty="0"/>
          </a:p>
        </p:txBody>
      </p:sp>
      <p:sp>
        <p:nvSpPr>
          <p:cNvPr id="5" name="Picture Placeholder 4">
            <a:extLst>
              <a:ext uri="{FF2B5EF4-FFF2-40B4-BE49-F238E27FC236}">
                <a16:creationId xmlns:a16="http://schemas.microsoft.com/office/drawing/2014/main" id="{69A513FD-489F-DFFC-BC56-CC64D66B3C89}"/>
              </a:ext>
            </a:extLst>
          </p:cNvPr>
          <p:cNvSpPr>
            <a:spLocks noGrp="1"/>
          </p:cNvSpPr>
          <p:nvPr>
            <p:ph type="pic" sz="quarter" idx="12"/>
          </p:nvPr>
        </p:nvSpPr>
        <p:spPr>
          <a:xfrm>
            <a:off x="8520107" y="2059790"/>
            <a:ext cx="2943225" cy="2944812"/>
          </a:xfrm>
          <a:prstGeom prst="ellipse">
            <a:avLst/>
          </a:prstGeom>
          <a:solidFill>
            <a:schemeClr val="accent1"/>
          </a:solidFill>
        </p:spPr>
        <p:txBody>
          <a:bodyPr anchor="ct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42115088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ark Content: Big Quote">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48C1E97-3FAE-F79D-777E-2373D9DD0EC7}"/>
              </a:ext>
            </a:extLst>
          </p:cNvPr>
          <p:cNvGrpSpPr/>
          <p:nvPr userDrawn="1"/>
        </p:nvGrpSpPr>
        <p:grpSpPr>
          <a:xfrm>
            <a:off x="0" y="0"/>
            <a:ext cx="12192000" cy="6858000"/>
            <a:chOff x="0" y="0"/>
            <a:chExt cx="12192000" cy="6858000"/>
          </a:xfrm>
        </p:grpSpPr>
        <p:sp>
          <p:nvSpPr>
            <p:cNvPr id="9" name="Freeform 8">
              <a:extLst>
                <a:ext uri="{FF2B5EF4-FFF2-40B4-BE49-F238E27FC236}">
                  <a16:creationId xmlns:a16="http://schemas.microsoft.com/office/drawing/2014/main" id="{26F83E1E-1402-AD8C-DA74-F7AC2AC89383}"/>
                </a:ext>
              </a:extLst>
            </p:cNvPr>
            <p:cNvSpPr/>
            <p:nvPr userDrawn="1"/>
          </p:nvSpPr>
          <p:spPr>
            <a:xfrm>
              <a:off x="0" y="0"/>
              <a:ext cx="11691606" cy="6858000"/>
            </a:xfrm>
            <a:custGeom>
              <a:avLst/>
              <a:gdLst>
                <a:gd name="connsiteX0" fmla="*/ 0 w 11691606"/>
                <a:gd name="connsiteY0" fmla="*/ 0 h 6858000"/>
                <a:gd name="connsiteX1" fmla="*/ 10784497 w 11691606"/>
                <a:gd name="connsiteY1" fmla="*/ 0 h 6858000"/>
                <a:gd name="connsiteX2" fmla="*/ 10865597 w 11691606"/>
                <a:gd name="connsiteY2" fmla="*/ 179390 h 6858000"/>
                <a:gd name="connsiteX3" fmla="*/ 11691606 w 11691606"/>
                <a:gd name="connsiteY3" fmla="*/ 4270756 h 6858000"/>
                <a:gd name="connsiteX4" fmla="*/ 11478059 w 11691606"/>
                <a:gd name="connsiteY4" fmla="*/ 6389095 h 6858000"/>
                <a:gd name="connsiteX5" fmla="*/ 11369837 w 11691606"/>
                <a:gd name="connsiteY5" fmla="*/ 6858000 h 6858000"/>
                <a:gd name="connsiteX6" fmla="*/ 0 w 116916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91606" h="6858000">
                  <a:moveTo>
                    <a:pt x="0" y="0"/>
                  </a:moveTo>
                  <a:lnTo>
                    <a:pt x="10784497" y="0"/>
                  </a:lnTo>
                  <a:lnTo>
                    <a:pt x="10865597" y="179390"/>
                  </a:lnTo>
                  <a:cubicBezTo>
                    <a:pt x="11397484" y="1436912"/>
                    <a:pt x="11691606" y="2819486"/>
                    <a:pt x="11691606" y="4270756"/>
                  </a:cubicBezTo>
                  <a:cubicBezTo>
                    <a:pt x="11691606" y="4996391"/>
                    <a:pt x="11618076" y="5704852"/>
                    <a:pt x="11478059" y="6389095"/>
                  </a:cubicBezTo>
                  <a:lnTo>
                    <a:pt x="11369837" y="6858000"/>
                  </a:lnTo>
                  <a:lnTo>
                    <a:pt x="0" y="6858000"/>
                  </a:lnTo>
                  <a:close/>
                </a:path>
              </a:pathLst>
            </a:custGeom>
            <a:gradFill flip="none" rotWithShape="1">
              <a:gsLst>
                <a:gs pos="100000">
                  <a:schemeClr val="tx2"/>
                </a:gs>
                <a:gs pos="0">
                  <a:schemeClr val="accent1">
                    <a:lumMod val="100000"/>
                    <a:alpha val="7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A948B671-DCF7-34CD-41CA-D8A81AD7BD5E}"/>
                </a:ext>
              </a:extLst>
            </p:cNvPr>
            <p:cNvSpPr/>
            <p:nvPr userDrawn="1"/>
          </p:nvSpPr>
          <p:spPr>
            <a:xfrm>
              <a:off x="1" y="0"/>
              <a:ext cx="11648159" cy="6858000"/>
            </a:xfrm>
            <a:custGeom>
              <a:avLst/>
              <a:gdLst>
                <a:gd name="connsiteX0" fmla="*/ 0 w 11648159"/>
                <a:gd name="connsiteY0" fmla="*/ 0 h 6858000"/>
                <a:gd name="connsiteX1" fmla="*/ 10736819 w 11648159"/>
                <a:gd name="connsiteY1" fmla="*/ 0 h 6858000"/>
                <a:gd name="connsiteX2" fmla="*/ 10825565 w 11648159"/>
                <a:gd name="connsiteY2" fmla="*/ 196302 h 6858000"/>
                <a:gd name="connsiteX3" fmla="*/ 11648159 w 11648159"/>
                <a:gd name="connsiteY3" fmla="*/ 4270756 h 6858000"/>
                <a:gd name="connsiteX4" fmla="*/ 11435495 w 11648159"/>
                <a:gd name="connsiteY4" fmla="*/ 6380339 h 6858000"/>
                <a:gd name="connsiteX5" fmla="*/ 11325251 w 11648159"/>
                <a:gd name="connsiteY5" fmla="*/ 6858000 h 6858000"/>
                <a:gd name="connsiteX6" fmla="*/ 0 w 1164815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8159" h="6858000">
                  <a:moveTo>
                    <a:pt x="0" y="0"/>
                  </a:moveTo>
                  <a:lnTo>
                    <a:pt x="10736819" y="0"/>
                  </a:lnTo>
                  <a:lnTo>
                    <a:pt x="10825565" y="196302"/>
                  </a:lnTo>
                  <a:cubicBezTo>
                    <a:pt x="11355253" y="1448626"/>
                    <a:pt x="11648159" y="2825485"/>
                    <a:pt x="11648159" y="4270756"/>
                  </a:cubicBezTo>
                  <a:cubicBezTo>
                    <a:pt x="11648159" y="4993392"/>
                    <a:pt x="11574933" y="5698925"/>
                    <a:pt x="11435495" y="6380339"/>
                  </a:cubicBezTo>
                  <a:lnTo>
                    <a:pt x="11325251" y="6858000"/>
                  </a:lnTo>
                  <a:lnTo>
                    <a:pt x="0" y="68580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A1BB657B-71E1-218C-6DFB-93F58E4629EF}"/>
                </a:ext>
              </a:extLst>
            </p:cNvPr>
            <p:cNvSpPr/>
            <p:nvPr userDrawn="1"/>
          </p:nvSpPr>
          <p:spPr>
            <a:xfrm>
              <a:off x="0" y="0"/>
              <a:ext cx="9026130" cy="6858000"/>
            </a:xfrm>
            <a:custGeom>
              <a:avLst/>
              <a:gdLst>
                <a:gd name="connsiteX0" fmla="*/ 0 w 9026130"/>
                <a:gd name="connsiteY0" fmla="*/ 0 h 6858000"/>
                <a:gd name="connsiteX1" fmla="*/ 7760450 w 9026130"/>
                <a:gd name="connsiteY1" fmla="*/ 0 h 6858000"/>
                <a:gd name="connsiteX2" fmla="*/ 7890303 w 9026130"/>
                <a:gd name="connsiteY2" fmla="*/ 202552 h 6858000"/>
                <a:gd name="connsiteX3" fmla="*/ 9026130 w 9026130"/>
                <a:gd name="connsiteY3" fmla="*/ 4270756 h 6858000"/>
                <a:gd name="connsiteX4" fmla="*/ 8673410 w 9026130"/>
                <a:gd name="connsiteY4" fmla="*/ 6603783 h 6858000"/>
                <a:gd name="connsiteX5" fmla="*/ 8587392 w 9026130"/>
                <a:gd name="connsiteY5" fmla="*/ 6858000 h 6858000"/>
                <a:gd name="connsiteX6" fmla="*/ 0 w 90261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6130" h="6858000">
                  <a:moveTo>
                    <a:pt x="0" y="0"/>
                  </a:moveTo>
                  <a:lnTo>
                    <a:pt x="7760450" y="0"/>
                  </a:lnTo>
                  <a:lnTo>
                    <a:pt x="7890303" y="202552"/>
                  </a:lnTo>
                  <a:cubicBezTo>
                    <a:pt x="8611070" y="1388776"/>
                    <a:pt x="9026130" y="2781295"/>
                    <a:pt x="9026130" y="4270756"/>
                  </a:cubicBezTo>
                  <a:cubicBezTo>
                    <a:pt x="9026130" y="5083190"/>
                    <a:pt x="8902641" y="5866781"/>
                    <a:pt x="8673410" y="6603783"/>
                  </a:cubicBezTo>
                  <a:lnTo>
                    <a:pt x="8587392" y="6858000"/>
                  </a:lnTo>
                  <a:lnTo>
                    <a:pt x="0" y="6858000"/>
                  </a:lnTo>
                  <a:close/>
                </a:path>
              </a:pathLst>
            </a:custGeom>
            <a:gradFill>
              <a:gsLst>
                <a:gs pos="100000">
                  <a:schemeClr val="tx2"/>
                </a:gs>
                <a:gs pos="0">
                  <a:schemeClr val="accent1">
                    <a:lumMod val="100000"/>
                    <a:alpha val="7500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629BB8DD-47E2-8042-03D7-D00894572C29}"/>
                </a:ext>
              </a:extLst>
            </p:cNvPr>
            <p:cNvSpPr/>
            <p:nvPr userDrawn="1"/>
          </p:nvSpPr>
          <p:spPr>
            <a:xfrm>
              <a:off x="1" y="0"/>
              <a:ext cx="8982195" cy="6858000"/>
            </a:xfrm>
            <a:custGeom>
              <a:avLst/>
              <a:gdLst>
                <a:gd name="connsiteX0" fmla="*/ 0 w 8982195"/>
                <a:gd name="connsiteY0" fmla="*/ 0 h 6858000"/>
                <a:gd name="connsiteX1" fmla="*/ 7708270 w 8982195"/>
                <a:gd name="connsiteY1" fmla="*/ 0 h 6858000"/>
                <a:gd name="connsiteX2" fmla="*/ 7852729 w 8982195"/>
                <a:gd name="connsiteY2" fmla="*/ 225334 h 6858000"/>
                <a:gd name="connsiteX3" fmla="*/ 8982195 w 8982195"/>
                <a:gd name="connsiteY3" fmla="*/ 4270756 h 6858000"/>
                <a:gd name="connsiteX4" fmla="*/ 8631450 w 8982195"/>
                <a:gd name="connsiteY4" fmla="*/ 6590719 h 6858000"/>
                <a:gd name="connsiteX5" fmla="*/ 8541012 w 8982195"/>
                <a:gd name="connsiteY5" fmla="*/ 6858000 h 6858000"/>
                <a:gd name="connsiteX6" fmla="*/ 0 w 898219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2195" h="6858000">
                  <a:moveTo>
                    <a:pt x="0" y="0"/>
                  </a:moveTo>
                  <a:lnTo>
                    <a:pt x="7708270" y="0"/>
                  </a:lnTo>
                  <a:lnTo>
                    <a:pt x="7852729" y="225334"/>
                  </a:lnTo>
                  <a:cubicBezTo>
                    <a:pt x="8569459" y="1404915"/>
                    <a:pt x="8982195" y="2789636"/>
                    <a:pt x="8982195" y="4270756"/>
                  </a:cubicBezTo>
                  <a:cubicBezTo>
                    <a:pt x="8982195" y="5078640"/>
                    <a:pt x="8859398" y="5857843"/>
                    <a:pt x="8631450" y="6590719"/>
                  </a:cubicBezTo>
                  <a:lnTo>
                    <a:pt x="8541012" y="6858000"/>
                  </a:lnTo>
                  <a:lnTo>
                    <a:pt x="0" y="68580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56857156-AF40-F151-8D19-ABE02078726E}"/>
                </a:ext>
              </a:extLst>
            </p:cNvPr>
            <p:cNvSpPr/>
            <p:nvPr userDrawn="1"/>
          </p:nvSpPr>
          <p:spPr>
            <a:xfrm>
              <a:off x="0" y="0"/>
              <a:ext cx="8404338" cy="6858000"/>
            </a:xfrm>
            <a:custGeom>
              <a:avLst/>
              <a:gdLst>
                <a:gd name="connsiteX0" fmla="*/ 0 w 8404338"/>
                <a:gd name="connsiteY0" fmla="*/ 0 h 6858000"/>
                <a:gd name="connsiteX1" fmla="*/ 7005738 w 8404338"/>
                <a:gd name="connsiteY1" fmla="*/ 0 h 6858000"/>
                <a:gd name="connsiteX2" fmla="*/ 7170633 w 8404338"/>
                <a:gd name="connsiteY2" fmla="*/ 231884 h 6858000"/>
                <a:gd name="connsiteX3" fmla="*/ 8404338 w 8404338"/>
                <a:gd name="connsiteY3" fmla="*/ 4270756 h 6858000"/>
                <a:gd name="connsiteX4" fmla="*/ 7966002 w 8404338"/>
                <a:gd name="connsiteY4" fmla="*/ 6754527 h 6858000"/>
                <a:gd name="connsiteX5" fmla="*/ 7925204 w 8404338"/>
                <a:gd name="connsiteY5" fmla="*/ 6858000 h 6858000"/>
                <a:gd name="connsiteX6" fmla="*/ 0 w 84043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4338" h="6858000">
                  <a:moveTo>
                    <a:pt x="0" y="0"/>
                  </a:moveTo>
                  <a:lnTo>
                    <a:pt x="7005738" y="0"/>
                  </a:lnTo>
                  <a:lnTo>
                    <a:pt x="7170633" y="231884"/>
                  </a:lnTo>
                  <a:cubicBezTo>
                    <a:pt x="7949531" y="1384803"/>
                    <a:pt x="8404338" y="2774667"/>
                    <a:pt x="8404338" y="4270756"/>
                  </a:cubicBezTo>
                  <a:cubicBezTo>
                    <a:pt x="8404338" y="5143475"/>
                    <a:pt x="8249577" y="5980048"/>
                    <a:pt x="7966002" y="6754527"/>
                  </a:cubicBezTo>
                  <a:lnTo>
                    <a:pt x="7925204" y="6858000"/>
                  </a:lnTo>
                  <a:lnTo>
                    <a:pt x="0" y="6858000"/>
                  </a:lnTo>
                  <a:close/>
                </a:path>
              </a:pathLst>
            </a:custGeom>
            <a:gradFill>
              <a:gsLst>
                <a:gs pos="100000">
                  <a:schemeClr val="tx2"/>
                </a:gs>
                <a:gs pos="0">
                  <a:schemeClr val="accent1">
                    <a:lumMod val="100000"/>
                    <a:alpha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2C6CF5E9-CDF4-97CE-F5CC-311AE6345DCE}"/>
                </a:ext>
              </a:extLst>
            </p:cNvPr>
            <p:cNvSpPr/>
            <p:nvPr userDrawn="1"/>
          </p:nvSpPr>
          <p:spPr>
            <a:xfrm>
              <a:off x="0" y="0"/>
              <a:ext cx="8356974" cy="6858000"/>
            </a:xfrm>
            <a:custGeom>
              <a:avLst/>
              <a:gdLst>
                <a:gd name="connsiteX0" fmla="*/ 0 w 8356974"/>
                <a:gd name="connsiteY0" fmla="*/ 0 h 6858000"/>
                <a:gd name="connsiteX1" fmla="*/ 6947631 w 8356974"/>
                <a:gd name="connsiteY1" fmla="*/ 0 h 6858000"/>
                <a:gd name="connsiteX2" fmla="*/ 7131358 w 8356974"/>
                <a:gd name="connsiteY2" fmla="*/ 258365 h 6858000"/>
                <a:gd name="connsiteX3" fmla="*/ 8356974 w 8356974"/>
                <a:gd name="connsiteY3" fmla="*/ 4270756 h 6858000"/>
                <a:gd name="connsiteX4" fmla="*/ 7921512 w 8356974"/>
                <a:gd name="connsiteY4" fmla="*/ 6738242 h 6858000"/>
                <a:gd name="connsiteX5" fmla="*/ 7874293 w 8356974"/>
                <a:gd name="connsiteY5" fmla="*/ 6858000 h 6858000"/>
                <a:gd name="connsiteX6" fmla="*/ 0 w 835697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6974" h="6858000">
                  <a:moveTo>
                    <a:pt x="0" y="0"/>
                  </a:moveTo>
                  <a:lnTo>
                    <a:pt x="6947631" y="0"/>
                  </a:lnTo>
                  <a:lnTo>
                    <a:pt x="7131358" y="258365"/>
                  </a:lnTo>
                  <a:cubicBezTo>
                    <a:pt x="7905149" y="1403725"/>
                    <a:pt x="8356974" y="2784476"/>
                    <a:pt x="8356974" y="4270756"/>
                  </a:cubicBezTo>
                  <a:cubicBezTo>
                    <a:pt x="8356974" y="5137753"/>
                    <a:pt x="8203228" y="5968840"/>
                    <a:pt x="7921512" y="6738242"/>
                  </a:cubicBezTo>
                  <a:lnTo>
                    <a:pt x="7874293" y="6858000"/>
                  </a:lnTo>
                  <a:lnTo>
                    <a:pt x="0" y="68580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48ACC1F4-FB9F-72A2-EE32-64C7C5665622}"/>
                </a:ext>
              </a:extLst>
            </p:cNvPr>
            <p:cNvSpPr/>
            <p:nvPr userDrawn="1"/>
          </p:nvSpPr>
          <p:spPr>
            <a:xfrm>
              <a:off x="0" y="0"/>
              <a:ext cx="6790422" cy="6858000"/>
            </a:xfrm>
            <a:custGeom>
              <a:avLst/>
              <a:gdLst>
                <a:gd name="connsiteX0" fmla="*/ 0 w 6790422"/>
                <a:gd name="connsiteY0" fmla="*/ 0 h 6858000"/>
                <a:gd name="connsiteX1" fmla="*/ 4816001 w 6790422"/>
                <a:gd name="connsiteY1" fmla="*/ 0 h 6858000"/>
                <a:gd name="connsiteX2" fmla="*/ 4952511 w 6790422"/>
                <a:gd name="connsiteY2" fmla="*/ 118248 h 6858000"/>
                <a:gd name="connsiteX3" fmla="*/ 6790422 w 6790422"/>
                <a:gd name="connsiteY3" fmla="*/ 4270756 h 6858000"/>
                <a:gd name="connsiteX4" fmla="*/ 6237231 w 6790422"/>
                <a:gd name="connsiteY4" fmla="*/ 6702855 h 6858000"/>
                <a:gd name="connsiteX5" fmla="*/ 6157770 w 6790422"/>
                <a:gd name="connsiteY5" fmla="*/ 6858000 h 6858000"/>
                <a:gd name="connsiteX6" fmla="*/ 0 w 67904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422" h="6858000">
                  <a:moveTo>
                    <a:pt x="0" y="0"/>
                  </a:moveTo>
                  <a:lnTo>
                    <a:pt x="4816001" y="0"/>
                  </a:lnTo>
                  <a:lnTo>
                    <a:pt x="4952511" y="118248"/>
                  </a:lnTo>
                  <a:cubicBezTo>
                    <a:pt x="6081578" y="1144445"/>
                    <a:pt x="6790422" y="2624821"/>
                    <a:pt x="6790422" y="4270756"/>
                  </a:cubicBezTo>
                  <a:cubicBezTo>
                    <a:pt x="6790422" y="5142134"/>
                    <a:pt x="6591750" y="5967109"/>
                    <a:pt x="6237231" y="6702855"/>
                  </a:cubicBezTo>
                  <a:lnTo>
                    <a:pt x="6157770" y="6858000"/>
                  </a:lnTo>
                  <a:lnTo>
                    <a:pt x="0" y="6858000"/>
                  </a:lnTo>
                  <a:close/>
                </a:path>
              </a:pathLst>
            </a:custGeom>
            <a:gradFill>
              <a:gsLst>
                <a:gs pos="100000">
                  <a:schemeClr val="accent6">
                    <a:alpha val="0"/>
                  </a:schemeClr>
                </a:gs>
                <a:gs pos="0">
                  <a:schemeClr val="accent6"/>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EBEA90D2-DAFC-CA65-DD00-4846FEB3961A}"/>
                </a:ext>
              </a:extLst>
            </p:cNvPr>
            <p:cNvSpPr/>
            <p:nvPr userDrawn="1"/>
          </p:nvSpPr>
          <p:spPr>
            <a:xfrm>
              <a:off x="0" y="0"/>
              <a:ext cx="6743178" cy="6858000"/>
            </a:xfrm>
            <a:custGeom>
              <a:avLst/>
              <a:gdLst>
                <a:gd name="connsiteX0" fmla="*/ 0 w 6743178"/>
                <a:gd name="connsiteY0" fmla="*/ 0 h 6858000"/>
                <a:gd name="connsiteX1" fmla="*/ 4743863 w 6743178"/>
                <a:gd name="connsiteY1" fmla="*/ 0 h 6858000"/>
                <a:gd name="connsiteX2" fmla="*/ 4920745 w 6743178"/>
                <a:gd name="connsiteY2" fmla="*/ 153219 h 6858000"/>
                <a:gd name="connsiteX3" fmla="*/ 6743178 w 6743178"/>
                <a:gd name="connsiteY3" fmla="*/ 4270756 h 6858000"/>
                <a:gd name="connsiteX4" fmla="*/ 6194645 w 6743178"/>
                <a:gd name="connsiteY4" fmla="*/ 6682373 h 6858000"/>
                <a:gd name="connsiteX5" fmla="*/ 6104695 w 6743178"/>
                <a:gd name="connsiteY5" fmla="*/ 6858000 h 6858000"/>
                <a:gd name="connsiteX6" fmla="*/ 0 w 674317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3178" h="6858000">
                  <a:moveTo>
                    <a:pt x="0" y="0"/>
                  </a:moveTo>
                  <a:lnTo>
                    <a:pt x="4743863" y="0"/>
                  </a:lnTo>
                  <a:lnTo>
                    <a:pt x="4920745" y="153219"/>
                  </a:lnTo>
                  <a:cubicBezTo>
                    <a:pt x="6040304" y="1170773"/>
                    <a:pt x="6743178" y="2638682"/>
                    <a:pt x="6743178" y="4270756"/>
                  </a:cubicBezTo>
                  <a:cubicBezTo>
                    <a:pt x="6743178" y="5134795"/>
                    <a:pt x="6546179" y="5952823"/>
                    <a:pt x="6194645" y="6682373"/>
                  </a:cubicBezTo>
                  <a:lnTo>
                    <a:pt x="6104695" y="6858000"/>
                  </a:lnTo>
                  <a:lnTo>
                    <a:pt x="0" y="68580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17">
              <a:extLst>
                <a:ext uri="{FF2B5EF4-FFF2-40B4-BE49-F238E27FC236}">
                  <a16:creationId xmlns:a16="http://schemas.microsoft.com/office/drawing/2014/main" id="{E8E5F727-335D-F19E-EA02-F1EE32EC3631}"/>
                </a:ext>
              </a:extLst>
            </p:cNvPr>
            <p:cNvPicPr>
              <a:picLocks noChangeAspect="1"/>
            </p:cNvPicPr>
            <p:nvPr userDrawn="1"/>
          </p:nvPicPr>
          <p:blipFill>
            <a:blip r:embed="rId2">
              <a:lum bright="-100000"/>
              <a:alphaModFix amt="25000"/>
            </a:blip>
            <a:stretch>
              <a:fillRect/>
            </a:stretch>
          </p:blipFill>
          <p:spPr>
            <a:xfrm>
              <a:off x="7366000" y="3263900"/>
              <a:ext cx="4826000" cy="3594100"/>
            </a:xfrm>
            <a:prstGeom prst="rect">
              <a:avLst/>
            </a:prstGeom>
          </p:spPr>
        </p:pic>
      </p:grpSp>
      <p:sp>
        <p:nvSpPr>
          <p:cNvPr id="2" name="Content Placeholder 2">
            <a:extLst>
              <a:ext uri="{FF2B5EF4-FFF2-40B4-BE49-F238E27FC236}">
                <a16:creationId xmlns:a16="http://schemas.microsoft.com/office/drawing/2014/main" id="{BE427BD3-171E-B52A-EACE-575F650D4972}"/>
              </a:ext>
            </a:extLst>
          </p:cNvPr>
          <p:cNvSpPr>
            <a:spLocks noGrp="1"/>
          </p:cNvSpPr>
          <p:nvPr userDrawn="1">
            <p:ph idx="1" hasCustomPrompt="1"/>
          </p:nvPr>
        </p:nvSpPr>
        <p:spPr>
          <a:xfrm>
            <a:off x="479749" y="943262"/>
            <a:ext cx="7803826" cy="2716230"/>
          </a:xfrm>
          <a:prstGeom prst="rect">
            <a:avLst/>
          </a:prstGeom>
        </p:spPr>
        <p:txBody>
          <a:bodyPr/>
          <a:lstStyle>
            <a:lvl1pPr marL="0" indent="0" algn="l">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goes here.”</a:t>
            </a:r>
          </a:p>
        </p:txBody>
      </p:sp>
      <p:sp>
        <p:nvSpPr>
          <p:cNvPr id="3" name="Picture Placeholder 9">
            <a:extLst>
              <a:ext uri="{FF2B5EF4-FFF2-40B4-BE49-F238E27FC236}">
                <a16:creationId xmlns:a16="http://schemas.microsoft.com/office/drawing/2014/main" id="{ED1E6AA5-45E7-E405-FA66-FA0477CA70FC}"/>
              </a:ext>
            </a:extLst>
          </p:cNvPr>
          <p:cNvSpPr>
            <a:spLocks noGrp="1"/>
          </p:cNvSpPr>
          <p:nvPr userDrawn="1">
            <p:ph type="pic" sz="quarter" idx="13" hasCustomPrompt="1"/>
          </p:nvPr>
        </p:nvSpPr>
        <p:spPr>
          <a:xfrm>
            <a:off x="487310" y="4418839"/>
            <a:ext cx="854415" cy="854415"/>
          </a:xfrm>
          <a:prstGeom prst="ellipse">
            <a:avLst/>
          </a:prstGeom>
          <a:solidFill>
            <a:schemeClr val="accent1"/>
          </a:solidFill>
          <a:ln w="50800">
            <a:gradFill flip="none" rotWithShape="1">
              <a:gsLst>
                <a:gs pos="99000">
                  <a:schemeClr val="bg1"/>
                </a:gs>
                <a:gs pos="0">
                  <a:schemeClr val="accent1">
                    <a:lumMod val="100000"/>
                  </a:schemeClr>
                </a:gs>
              </a:gsLst>
              <a:path path="circle">
                <a:fillToRect l="50000" t="-80000" r="50000" b="180000"/>
              </a:path>
              <a:tileRect/>
            </a:gradFill>
          </a:ln>
        </p:spPr>
        <p:txBody>
          <a:bodyPr wrap="none" lIns="0" tIns="0" rIns="0" bIns="0" anchor="ctr"/>
          <a:lstStyle>
            <a:lvl1pPr marL="0" indent="0" algn="ctr">
              <a:buNone/>
              <a:defRPr sz="900">
                <a:solidFill>
                  <a:schemeClr val="bg1"/>
                </a:solidFill>
              </a:defRPr>
            </a:lvl1pPr>
          </a:lstStyle>
          <a:p>
            <a:r>
              <a:rPr lang="en-US" dirty="0"/>
              <a:t>HEADSHOT</a:t>
            </a:r>
          </a:p>
        </p:txBody>
      </p:sp>
      <p:sp>
        <p:nvSpPr>
          <p:cNvPr id="4" name="Content Placeholder 2">
            <a:extLst>
              <a:ext uri="{FF2B5EF4-FFF2-40B4-BE49-F238E27FC236}">
                <a16:creationId xmlns:a16="http://schemas.microsoft.com/office/drawing/2014/main" id="{7AC272FB-1F5D-F976-92C2-5F32AD75B93F}"/>
              </a:ext>
            </a:extLst>
          </p:cNvPr>
          <p:cNvSpPr>
            <a:spLocks noGrp="1"/>
          </p:cNvSpPr>
          <p:nvPr userDrawn="1">
            <p:ph idx="14" hasCustomPrompt="1"/>
          </p:nvPr>
        </p:nvSpPr>
        <p:spPr>
          <a:xfrm>
            <a:off x="1507327" y="4556623"/>
            <a:ext cx="5851201" cy="249385"/>
          </a:xfrm>
          <a:prstGeom prst="rect">
            <a:avLst/>
          </a:prstGeom>
        </p:spPr>
        <p:txBody>
          <a:bodyPr/>
          <a:lstStyle>
            <a:lvl1pPr marL="0" indent="0" algn="l">
              <a:buNone/>
              <a:defRPr sz="1400" b="1" i="0">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NAME</a:t>
            </a:r>
          </a:p>
        </p:txBody>
      </p:sp>
      <p:sp>
        <p:nvSpPr>
          <p:cNvPr id="5" name="Content Placeholder 2">
            <a:extLst>
              <a:ext uri="{FF2B5EF4-FFF2-40B4-BE49-F238E27FC236}">
                <a16:creationId xmlns:a16="http://schemas.microsoft.com/office/drawing/2014/main" id="{FB344ADA-E5D3-55B1-E12A-678AD803E78C}"/>
              </a:ext>
            </a:extLst>
          </p:cNvPr>
          <p:cNvSpPr>
            <a:spLocks noGrp="1"/>
          </p:cNvSpPr>
          <p:nvPr userDrawn="1">
            <p:ph idx="15" hasCustomPrompt="1"/>
          </p:nvPr>
        </p:nvSpPr>
        <p:spPr>
          <a:xfrm>
            <a:off x="1507327" y="4839523"/>
            <a:ext cx="5851201" cy="206104"/>
          </a:xfrm>
          <a:prstGeom prst="rect">
            <a:avLst/>
          </a:prstGeom>
        </p:spPr>
        <p:txBody>
          <a:bodyPr/>
          <a:lstStyle>
            <a:lvl1pPr marL="0" indent="0" algn="l">
              <a:buNone/>
              <a:defRPr sz="1400" b="1" i="0">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GOES HERE</a:t>
            </a:r>
          </a:p>
        </p:txBody>
      </p:sp>
      <p:sp>
        <p:nvSpPr>
          <p:cNvPr id="20" name="TextBox 19">
            <a:extLst>
              <a:ext uri="{FF2B5EF4-FFF2-40B4-BE49-F238E27FC236}">
                <a16:creationId xmlns:a16="http://schemas.microsoft.com/office/drawing/2014/main" id="{F6D9F468-1E5B-2C1B-33A6-70BA813723BB}"/>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87EB04F2-410C-671F-6830-1C9DAEE8AFEC}"/>
              </a:ext>
            </a:extLst>
          </p:cNvPr>
          <p:cNvPicPr>
            <a:picLocks noChangeAspect="1"/>
          </p:cNvPicPr>
          <p:nvPr userDrawn="1"/>
        </p:nvPicPr>
        <p:blipFill>
          <a:blip r:embed="rId3"/>
          <a:stretch>
            <a:fillRect/>
          </a:stretch>
        </p:blipFill>
        <p:spPr>
          <a:xfrm>
            <a:off x="473336" y="6346779"/>
            <a:ext cx="1143000" cy="302605"/>
          </a:xfrm>
          <a:prstGeom prst="rect">
            <a:avLst/>
          </a:prstGeom>
        </p:spPr>
      </p:pic>
    </p:spTree>
    <p:extLst>
      <p:ext uri="{BB962C8B-B14F-4D97-AF65-F5344CB8AC3E}">
        <p14:creationId xmlns:p14="http://schemas.microsoft.com/office/powerpoint/2010/main" val="4173290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ark Content: Laptop Scree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E572837-1B59-0964-0658-CF2C0F99DB0C}"/>
              </a:ext>
            </a:extLst>
          </p:cNvPr>
          <p:cNvPicPr>
            <a:picLocks noChangeAspect="1"/>
          </p:cNvPicPr>
          <p:nvPr userDrawn="1"/>
        </p:nvPicPr>
        <p:blipFill>
          <a:blip r:embed="rId2">
            <a:lum bright="-100000"/>
            <a:alphaModFix amt="25000"/>
          </a:blip>
          <a:stretch>
            <a:fillRect/>
          </a:stretch>
        </p:blipFill>
        <p:spPr>
          <a:xfrm rot="10800000">
            <a:off x="0" y="0"/>
            <a:ext cx="4826000" cy="3594100"/>
          </a:xfrm>
          <a:prstGeom prst="rect">
            <a:avLst/>
          </a:prstGeom>
        </p:spPr>
      </p:pic>
      <p:sp>
        <p:nvSpPr>
          <p:cNvPr id="9" name="Freeform 8">
            <a:extLst>
              <a:ext uri="{FF2B5EF4-FFF2-40B4-BE49-F238E27FC236}">
                <a16:creationId xmlns:a16="http://schemas.microsoft.com/office/drawing/2014/main" id="{6A4DD258-60E0-7812-C346-87B8B6979137}"/>
              </a:ext>
            </a:extLst>
          </p:cNvPr>
          <p:cNvSpPr/>
          <p:nvPr userDrawn="1"/>
        </p:nvSpPr>
        <p:spPr>
          <a:xfrm>
            <a:off x="6176964" y="0"/>
            <a:ext cx="6015036" cy="6858000"/>
          </a:xfrm>
          <a:custGeom>
            <a:avLst/>
            <a:gdLst>
              <a:gd name="connsiteX0" fmla="*/ 1132490 w 6015036"/>
              <a:gd name="connsiteY0" fmla="*/ 0 h 6858000"/>
              <a:gd name="connsiteX1" fmla="*/ 6015036 w 6015036"/>
              <a:gd name="connsiteY1" fmla="*/ 0 h 6858000"/>
              <a:gd name="connsiteX2" fmla="*/ 6015036 w 6015036"/>
              <a:gd name="connsiteY2" fmla="*/ 6858000 h 6858000"/>
              <a:gd name="connsiteX3" fmla="*/ 1132490 w 6015036"/>
              <a:gd name="connsiteY3" fmla="*/ 6858000 h 6858000"/>
              <a:gd name="connsiteX4" fmla="*/ 983352 w 6015036"/>
              <a:gd name="connsiteY4" fmla="*/ 6648276 h 6858000"/>
              <a:gd name="connsiteX5" fmla="*/ 0 w 6015036"/>
              <a:gd name="connsiteY5" fmla="*/ 3429000 h 6858000"/>
              <a:gd name="connsiteX6" fmla="*/ 983352 w 6015036"/>
              <a:gd name="connsiteY6" fmla="*/ 2097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5036" h="6858000">
                <a:moveTo>
                  <a:pt x="1132490" y="0"/>
                </a:moveTo>
                <a:lnTo>
                  <a:pt x="6015036" y="0"/>
                </a:lnTo>
                <a:lnTo>
                  <a:pt x="6015036" y="6858000"/>
                </a:lnTo>
                <a:lnTo>
                  <a:pt x="1132490" y="6858000"/>
                </a:lnTo>
                <a:lnTo>
                  <a:pt x="983352" y="6648276"/>
                </a:lnTo>
                <a:cubicBezTo>
                  <a:pt x="362514" y="5729315"/>
                  <a:pt x="0" y="4621493"/>
                  <a:pt x="0" y="3429000"/>
                </a:cubicBezTo>
                <a:cubicBezTo>
                  <a:pt x="0" y="2236508"/>
                  <a:pt x="362514" y="1128685"/>
                  <a:pt x="983352" y="209724"/>
                </a:cubicBezTo>
                <a:close/>
              </a:path>
            </a:pathLst>
          </a:custGeom>
          <a:gradFill>
            <a:gsLst>
              <a:gs pos="50000">
                <a:schemeClr val="bg2">
                  <a:alpha val="50000"/>
                </a:schemeClr>
              </a:gs>
              <a:gs pos="100000">
                <a:schemeClr val="bg2">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6B5B206D-D6AA-6F4A-75B1-BA1B71EFBA0E}"/>
              </a:ext>
            </a:extLst>
          </p:cNvPr>
          <p:cNvSpPr/>
          <p:nvPr userDrawn="1"/>
        </p:nvSpPr>
        <p:spPr>
          <a:xfrm>
            <a:off x="7705726" y="0"/>
            <a:ext cx="4486274" cy="6858000"/>
          </a:xfrm>
          <a:custGeom>
            <a:avLst/>
            <a:gdLst>
              <a:gd name="connsiteX0" fmla="*/ 1755114 w 4486274"/>
              <a:gd name="connsiteY0" fmla="*/ 0 h 6858000"/>
              <a:gd name="connsiteX1" fmla="*/ 4486274 w 4486274"/>
              <a:gd name="connsiteY1" fmla="*/ 0 h 6858000"/>
              <a:gd name="connsiteX2" fmla="*/ 4486274 w 4486274"/>
              <a:gd name="connsiteY2" fmla="*/ 6858000 h 6858000"/>
              <a:gd name="connsiteX3" fmla="*/ 1755114 w 4486274"/>
              <a:gd name="connsiteY3" fmla="*/ 6858000 h 6858000"/>
              <a:gd name="connsiteX4" fmla="*/ 1698762 w 4486274"/>
              <a:gd name="connsiteY4" fmla="*/ 6817928 h 6858000"/>
              <a:gd name="connsiteX5" fmla="*/ 0 w 4486274"/>
              <a:gd name="connsiteY5" fmla="*/ 3429000 h 6858000"/>
              <a:gd name="connsiteX6" fmla="*/ 1698762 w 4486274"/>
              <a:gd name="connsiteY6" fmla="*/ 400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6274" h="6858000">
                <a:moveTo>
                  <a:pt x="1755114" y="0"/>
                </a:moveTo>
                <a:lnTo>
                  <a:pt x="4486274" y="0"/>
                </a:lnTo>
                <a:lnTo>
                  <a:pt x="4486274" y="6858000"/>
                </a:lnTo>
                <a:lnTo>
                  <a:pt x="1755114" y="6858000"/>
                </a:lnTo>
                <a:lnTo>
                  <a:pt x="1698762" y="6817928"/>
                </a:lnTo>
                <a:cubicBezTo>
                  <a:pt x="667509" y="6046700"/>
                  <a:pt x="0" y="4815803"/>
                  <a:pt x="0" y="3429000"/>
                </a:cubicBezTo>
                <a:cubicBezTo>
                  <a:pt x="0" y="2042198"/>
                  <a:pt x="667509" y="811300"/>
                  <a:pt x="1698762" y="40073"/>
                </a:cubicBezTo>
                <a:close/>
              </a:path>
            </a:pathLst>
          </a:cu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A5180479-61C8-7F4A-93D7-5758191FD678}"/>
              </a:ext>
            </a:extLst>
          </p:cNvPr>
          <p:cNvSpPr/>
          <p:nvPr userDrawn="1"/>
        </p:nvSpPr>
        <p:spPr>
          <a:xfrm>
            <a:off x="9296402" y="790576"/>
            <a:ext cx="2895598" cy="5276848"/>
          </a:xfrm>
          <a:custGeom>
            <a:avLst/>
            <a:gdLst>
              <a:gd name="connsiteX0" fmla="*/ 2638424 w 2895598"/>
              <a:gd name="connsiteY0" fmla="*/ 0 h 5276848"/>
              <a:gd name="connsiteX1" fmla="*/ 2895598 w 2895598"/>
              <a:gd name="connsiteY1" fmla="*/ 12986 h 5276848"/>
              <a:gd name="connsiteX2" fmla="*/ 2895598 w 2895598"/>
              <a:gd name="connsiteY2" fmla="*/ 5263862 h 5276848"/>
              <a:gd name="connsiteX3" fmla="*/ 2638424 w 2895598"/>
              <a:gd name="connsiteY3" fmla="*/ 5276848 h 5276848"/>
              <a:gd name="connsiteX4" fmla="*/ 0 w 2895598"/>
              <a:gd name="connsiteY4" fmla="*/ 2638424 h 5276848"/>
              <a:gd name="connsiteX5" fmla="*/ 2638424 w 2895598"/>
              <a:gd name="connsiteY5" fmla="*/ 0 h 527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598" h="5276848">
                <a:moveTo>
                  <a:pt x="2638424" y="0"/>
                </a:moveTo>
                <a:lnTo>
                  <a:pt x="2895598" y="12986"/>
                </a:lnTo>
                <a:lnTo>
                  <a:pt x="2895598" y="5263862"/>
                </a:lnTo>
                <a:lnTo>
                  <a:pt x="2638424" y="5276848"/>
                </a:lnTo>
                <a:cubicBezTo>
                  <a:pt x="1181263" y="5276848"/>
                  <a:pt x="0" y="4095585"/>
                  <a:pt x="0" y="2638424"/>
                </a:cubicBezTo>
                <a:cubicBezTo>
                  <a:pt x="0" y="1181263"/>
                  <a:pt x="1181263" y="0"/>
                  <a:pt x="2638424"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87AC0083-E82B-A7A7-D9DF-5ED2D5598337}"/>
              </a:ext>
            </a:extLst>
          </p:cNvPr>
          <p:cNvSpPr>
            <a:spLocks noGrp="1"/>
          </p:cNvSpPr>
          <p:nvPr>
            <p:ph type="title"/>
          </p:nvPr>
        </p:nvSpPr>
        <p:spPr>
          <a:xfrm>
            <a:off x="479749" y="574003"/>
            <a:ext cx="9756451" cy="493909"/>
          </a:xfrm>
          <a:prstGeom prst="rect">
            <a:avLst/>
          </a:prstGeom>
        </p:spPr>
        <p:txBody>
          <a:bodyPr/>
          <a:lstStyle>
            <a:lvl1pPr>
              <a:defRPr sz="4500">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8500907E-5465-5496-FF56-02A1D0F0AE9C}"/>
              </a:ext>
            </a:extLst>
          </p:cNvPr>
          <p:cNvSpPr>
            <a:spLocks noGrp="1"/>
          </p:cNvSpPr>
          <p:nvPr>
            <p:ph idx="1"/>
          </p:nvPr>
        </p:nvSpPr>
        <p:spPr>
          <a:xfrm>
            <a:off x="479749" y="1373449"/>
            <a:ext cx="4247699" cy="4351338"/>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14">
            <a:extLst>
              <a:ext uri="{FF2B5EF4-FFF2-40B4-BE49-F238E27FC236}">
                <a16:creationId xmlns:a16="http://schemas.microsoft.com/office/drawing/2014/main" id="{B3EF5E46-A1A4-A7B5-170B-FF901EF195E0}"/>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F741124-714F-AD74-02BE-2EEDFC2EF3C4}"/>
              </a:ext>
            </a:extLst>
          </p:cNvPr>
          <p:cNvPicPr>
            <a:picLocks noChangeAspect="1"/>
          </p:cNvPicPr>
          <p:nvPr userDrawn="1"/>
        </p:nvPicPr>
        <p:blipFill>
          <a:blip r:embed="rId3"/>
          <a:stretch>
            <a:fillRect/>
          </a:stretch>
        </p:blipFill>
        <p:spPr>
          <a:xfrm>
            <a:off x="473336" y="6346779"/>
            <a:ext cx="1143000" cy="302605"/>
          </a:xfrm>
          <a:prstGeom prst="rect">
            <a:avLst/>
          </a:prstGeom>
        </p:spPr>
      </p:pic>
      <p:pic>
        <p:nvPicPr>
          <p:cNvPr id="2" name="Picture 1">
            <a:extLst>
              <a:ext uri="{FF2B5EF4-FFF2-40B4-BE49-F238E27FC236}">
                <a16:creationId xmlns:a16="http://schemas.microsoft.com/office/drawing/2014/main" id="{3E25AF72-E4C6-16F7-3B30-F15F27D4A27A}"/>
              </a:ext>
            </a:extLst>
          </p:cNvPr>
          <p:cNvPicPr>
            <a:picLocks noChangeAspect="1"/>
          </p:cNvPicPr>
          <p:nvPr userDrawn="1"/>
        </p:nvPicPr>
        <p:blipFill rotWithShape="1">
          <a:blip r:embed="rId4"/>
          <a:srcRect r="3872"/>
          <a:stretch/>
        </p:blipFill>
        <p:spPr>
          <a:xfrm>
            <a:off x="5004308" y="1765314"/>
            <a:ext cx="7187692" cy="4267555"/>
          </a:xfrm>
          <a:prstGeom prst="rect">
            <a:avLst/>
          </a:prstGeom>
        </p:spPr>
      </p:pic>
      <p:sp>
        <p:nvSpPr>
          <p:cNvPr id="3" name="Picture Placeholder 7">
            <a:extLst>
              <a:ext uri="{FF2B5EF4-FFF2-40B4-BE49-F238E27FC236}">
                <a16:creationId xmlns:a16="http://schemas.microsoft.com/office/drawing/2014/main" id="{8C8DE9A0-4FF1-2331-41E9-A6F8A914A055}"/>
              </a:ext>
            </a:extLst>
          </p:cNvPr>
          <p:cNvSpPr>
            <a:spLocks noGrp="1"/>
          </p:cNvSpPr>
          <p:nvPr>
            <p:ph type="pic" sz="quarter" idx="10"/>
          </p:nvPr>
        </p:nvSpPr>
        <p:spPr>
          <a:xfrm>
            <a:off x="5760721" y="1986488"/>
            <a:ext cx="5964878" cy="3701080"/>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448403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ark Content: Mobile Sc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811A3F-F51F-ADAC-6D1B-2A1050A5EEAD}"/>
              </a:ext>
            </a:extLst>
          </p:cNvPr>
          <p:cNvPicPr>
            <a:picLocks noChangeAspect="1"/>
          </p:cNvPicPr>
          <p:nvPr userDrawn="1"/>
        </p:nvPicPr>
        <p:blipFill>
          <a:blip r:embed="rId2">
            <a:lum bright="-100000"/>
            <a:alphaModFix amt="25000"/>
          </a:blip>
          <a:stretch>
            <a:fillRect/>
          </a:stretch>
        </p:blipFill>
        <p:spPr>
          <a:xfrm rot="10800000">
            <a:off x="0" y="0"/>
            <a:ext cx="4826000" cy="3594100"/>
          </a:xfrm>
          <a:prstGeom prst="rect">
            <a:avLst/>
          </a:prstGeom>
        </p:spPr>
      </p:pic>
      <p:sp>
        <p:nvSpPr>
          <p:cNvPr id="3" name="Freeform 2">
            <a:extLst>
              <a:ext uri="{FF2B5EF4-FFF2-40B4-BE49-F238E27FC236}">
                <a16:creationId xmlns:a16="http://schemas.microsoft.com/office/drawing/2014/main" id="{8F62E5EA-E723-79AA-5812-9756D396E173}"/>
              </a:ext>
            </a:extLst>
          </p:cNvPr>
          <p:cNvSpPr/>
          <p:nvPr userDrawn="1"/>
        </p:nvSpPr>
        <p:spPr>
          <a:xfrm>
            <a:off x="6176964" y="0"/>
            <a:ext cx="6015036" cy="6858000"/>
          </a:xfrm>
          <a:custGeom>
            <a:avLst/>
            <a:gdLst>
              <a:gd name="connsiteX0" fmla="*/ 1132490 w 6015036"/>
              <a:gd name="connsiteY0" fmla="*/ 0 h 6858000"/>
              <a:gd name="connsiteX1" fmla="*/ 6015036 w 6015036"/>
              <a:gd name="connsiteY1" fmla="*/ 0 h 6858000"/>
              <a:gd name="connsiteX2" fmla="*/ 6015036 w 6015036"/>
              <a:gd name="connsiteY2" fmla="*/ 6858000 h 6858000"/>
              <a:gd name="connsiteX3" fmla="*/ 1132490 w 6015036"/>
              <a:gd name="connsiteY3" fmla="*/ 6858000 h 6858000"/>
              <a:gd name="connsiteX4" fmla="*/ 983352 w 6015036"/>
              <a:gd name="connsiteY4" fmla="*/ 6648276 h 6858000"/>
              <a:gd name="connsiteX5" fmla="*/ 0 w 6015036"/>
              <a:gd name="connsiteY5" fmla="*/ 3429000 h 6858000"/>
              <a:gd name="connsiteX6" fmla="*/ 983352 w 6015036"/>
              <a:gd name="connsiteY6" fmla="*/ 2097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5036" h="6858000">
                <a:moveTo>
                  <a:pt x="1132490" y="0"/>
                </a:moveTo>
                <a:lnTo>
                  <a:pt x="6015036" y="0"/>
                </a:lnTo>
                <a:lnTo>
                  <a:pt x="6015036" y="6858000"/>
                </a:lnTo>
                <a:lnTo>
                  <a:pt x="1132490" y="6858000"/>
                </a:lnTo>
                <a:lnTo>
                  <a:pt x="983352" y="6648276"/>
                </a:lnTo>
                <a:cubicBezTo>
                  <a:pt x="362514" y="5729315"/>
                  <a:pt x="0" y="4621493"/>
                  <a:pt x="0" y="3429000"/>
                </a:cubicBezTo>
                <a:cubicBezTo>
                  <a:pt x="0" y="2236508"/>
                  <a:pt x="362514" y="1128685"/>
                  <a:pt x="983352" y="209724"/>
                </a:cubicBezTo>
                <a:close/>
              </a:path>
            </a:pathLst>
          </a:custGeom>
          <a:gradFill>
            <a:gsLst>
              <a:gs pos="50000">
                <a:schemeClr val="bg2">
                  <a:alpha val="50000"/>
                </a:schemeClr>
              </a:gs>
              <a:gs pos="100000">
                <a:schemeClr val="bg2">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69C31923-BD75-B82B-C9B1-B6D1EB2357DC}"/>
              </a:ext>
            </a:extLst>
          </p:cNvPr>
          <p:cNvSpPr/>
          <p:nvPr userDrawn="1"/>
        </p:nvSpPr>
        <p:spPr>
          <a:xfrm>
            <a:off x="7705726" y="0"/>
            <a:ext cx="4486274" cy="6858000"/>
          </a:xfrm>
          <a:custGeom>
            <a:avLst/>
            <a:gdLst>
              <a:gd name="connsiteX0" fmla="*/ 1755114 w 4486274"/>
              <a:gd name="connsiteY0" fmla="*/ 0 h 6858000"/>
              <a:gd name="connsiteX1" fmla="*/ 4486274 w 4486274"/>
              <a:gd name="connsiteY1" fmla="*/ 0 h 6858000"/>
              <a:gd name="connsiteX2" fmla="*/ 4486274 w 4486274"/>
              <a:gd name="connsiteY2" fmla="*/ 6858000 h 6858000"/>
              <a:gd name="connsiteX3" fmla="*/ 1755114 w 4486274"/>
              <a:gd name="connsiteY3" fmla="*/ 6858000 h 6858000"/>
              <a:gd name="connsiteX4" fmla="*/ 1698762 w 4486274"/>
              <a:gd name="connsiteY4" fmla="*/ 6817928 h 6858000"/>
              <a:gd name="connsiteX5" fmla="*/ 0 w 4486274"/>
              <a:gd name="connsiteY5" fmla="*/ 3429000 h 6858000"/>
              <a:gd name="connsiteX6" fmla="*/ 1698762 w 4486274"/>
              <a:gd name="connsiteY6" fmla="*/ 400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6274" h="6858000">
                <a:moveTo>
                  <a:pt x="1755114" y="0"/>
                </a:moveTo>
                <a:lnTo>
                  <a:pt x="4486274" y="0"/>
                </a:lnTo>
                <a:lnTo>
                  <a:pt x="4486274" y="6858000"/>
                </a:lnTo>
                <a:lnTo>
                  <a:pt x="1755114" y="6858000"/>
                </a:lnTo>
                <a:lnTo>
                  <a:pt x="1698762" y="6817928"/>
                </a:lnTo>
                <a:cubicBezTo>
                  <a:pt x="667509" y="6046700"/>
                  <a:pt x="0" y="4815803"/>
                  <a:pt x="0" y="3429000"/>
                </a:cubicBezTo>
                <a:cubicBezTo>
                  <a:pt x="0" y="2042198"/>
                  <a:pt x="667509" y="811300"/>
                  <a:pt x="1698762" y="40073"/>
                </a:cubicBezTo>
                <a:close/>
              </a:path>
            </a:pathLst>
          </a:cu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6E7BD230-0E7A-E3B9-A226-68A6C8CDD16E}"/>
              </a:ext>
            </a:extLst>
          </p:cNvPr>
          <p:cNvSpPr/>
          <p:nvPr userDrawn="1"/>
        </p:nvSpPr>
        <p:spPr>
          <a:xfrm>
            <a:off x="9296402" y="790576"/>
            <a:ext cx="2895598" cy="5276848"/>
          </a:xfrm>
          <a:custGeom>
            <a:avLst/>
            <a:gdLst>
              <a:gd name="connsiteX0" fmla="*/ 2638424 w 2895598"/>
              <a:gd name="connsiteY0" fmla="*/ 0 h 5276848"/>
              <a:gd name="connsiteX1" fmla="*/ 2895598 w 2895598"/>
              <a:gd name="connsiteY1" fmla="*/ 12986 h 5276848"/>
              <a:gd name="connsiteX2" fmla="*/ 2895598 w 2895598"/>
              <a:gd name="connsiteY2" fmla="*/ 5263862 h 5276848"/>
              <a:gd name="connsiteX3" fmla="*/ 2638424 w 2895598"/>
              <a:gd name="connsiteY3" fmla="*/ 5276848 h 5276848"/>
              <a:gd name="connsiteX4" fmla="*/ 0 w 2895598"/>
              <a:gd name="connsiteY4" fmla="*/ 2638424 h 5276848"/>
              <a:gd name="connsiteX5" fmla="*/ 2638424 w 2895598"/>
              <a:gd name="connsiteY5" fmla="*/ 0 h 527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598" h="5276848">
                <a:moveTo>
                  <a:pt x="2638424" y="0"/>
                </a:moveTo>
                <a:lnTo>
                  <a:pt x="2895598" y="12986"/>
                </a:lnTo>
                <a:lnTo>
                  <a:pt x="2895598" y="5263862"/>
                </a:lnTo>
                <a:lnTo>
                  <a:pt x="2638424" y="5276848"/>
                </a:lnTo>
                <a:cubicBezTo>
                  <a:pt x="1181263" y="5276848"/>
                  <a:pt x="0" y="4095585"/>
                  <a:pt x="0" y="2638424"/>
                </a:cubicBezTo>
                <a:cubicBezTo>
                  <a:pt x="0" y="1181263"/>
                  <a:pt x="1181263" y="0"/>
                  <a:pt x="2638424"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2F13BCF1-9A44-12CE-F31B-8BEFC5364F7D}"/>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48997383-9139-BB95-EF40-592C7F7E8F7E}"/>
              </a:ext>
            </a:extLst>
          </p:cNvPr>
          <p:cNvPicPr>
            <a:picLocks noChangeAspect="1"/>
          </p:cNvPicPr>
          <p:nvPr userDrawn="1"/>
        </p:nvPicPr>
        <p:blipFill>
          <a:blip r:embed="rId3"/>
          <a:stretch>
            <a:fillRect/>
          </a:stretch>
        </p:blipFill>
        <p:spPr>
          <a:xfrm>
            <a:off x="473336" y="6346779"/>
            <a:ext cx="1143000" cy="302605"/>
          </a:xfrm>
          <a:prstGeom prst="rect">
            <a:avLst/>
          </a:prstGeom>
        </p:spPr>
      </p:pic>
      <p:sp>
        <p:nvSpPr>
          <p:cNvPr id="6" name="Title 1">
            <a:extLst>
              <a:ext uri="{FF2B5EF4-FFF2-40B4-BE49-F238E27FC236}">
                <a16:creationId xmlns:a16="http://schemas.microsoft.com/office/drawing/2014/main" id="{87AC0083-E82B-A7A7-D9DF-5ED2D5598337}"/>
              </a:ext>
            </a:extLst>
          </p:cNvPr>
          <p:cNvSpPr>
            <a:spLocks noGrp="1"/>
          </p:cNvSpPr>
          <p:nvPr>
            <p:ph type="title"/>
          </p:nvPr>
        </p:nvSpPr>
        <p:spPr>
          <a:xfrm>
            <a:off x="479749" y="574003"/>
            <a:ext cx="9756451" cy="493909"/>
          </a:xfrm>
          <a:prstGeom prst="rect">
            <a:avLst/>
          </a:prstGeom>
        </p:spPr>
        <p:txBody>
          <a:bodyPr/>
          <a:lstStyle>
            <a:lvl1pPr>
              <a:defRPr sz="4500">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8500907E-5465-5496-FF56-02A1D0F0AE9C}"/>
              </a:ext>
            </a:extLst>
          </p:cNvPr>
          <p:cNvSpPr>
            <a:spLocks noGrp="1"/>
          </p:cNvSpPr>
          <p:nvPr>
            <p:ph idx="1" hasCustomPrompt="1"/>
          </p:nvPr>
        </p:nvSpPr>
        <p:spPr>
          <a:xfrm>
            <a:off x="479749" y="1373449"/>
            <a:ext cx="4247699" cy="4351338"/>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t>
            </a:r>
            <a:r>
              <a:rPr lang="en-US" dirty="0" err="1"/>
              <a:t>edMaster</a:t>
            </a:r>
            <a:r>
              <a:rPr lang="en-US" dirty="0"/>
              <a:t> text it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D5329BF4-8CD1-8C72-DBB0-9F6643C2D456}"/>
              </a:ext>
            </a:extLst>
          </p:cNvPr>
          <p:cNvPicPr>
            <a:picLocks noChangeAspect="1"/>
          </p:cNvPicPr>
          <p:nvPr userDrawn="1"/>
        </p:nvPicPr>
        <p:blipFill rotWithShape="1">
          <a:blip r:embed="rId4"/>
          <a:srcRect b="25333"/>
          <a:stretch/>
        </p:blipFill>
        <p:spPr>
          <a:xfrm>
            <a:off x="6959032" y="1737360"/>
            <a:ext cx="3570402" cy="5120640"/>
          </a:xfrm>
          <a:prstGeom prst="rect">
            <a:avLst/>
          </a:prstGeom>
        </p:spPr>
      </p:pic>
      <p:sp>
        <p:nvSpPr>
          <p:cNvPr id="8" name="Picture Placeholder 7">
            <a:extLst>
              <a:ext uri="{FF2B5EF4-FFF2-40B4-BE49-F238E27FC236}">
                <a16:creationId xmlns:a16="http://schemas.microsoft.com/office/drawing/2014/main" id="{88B3CB44-5C8D-9C64-EED7-32B159A2314B}"/>
              </a:ext>
            </a:extLst>
          </p:cNvPr>
          <p:cNvSpPr>
            <a:spLocks noGrp="1"/>
          </p:cNvSpPr>
          <p:nvPr>
            <p:ph type="pic" sz="quarter" idx="10"/>
          </p:nvPr>
        </p:nvSpPr>
        <p:spPr>
          <a:xfrm>
            <a:off x="7134509" y="1873648"/>
            <a:ext cx="3219449" cy="4984352"/>
          </a:xfrm>
          <a:custGeom>
            <a:avLst/>
            <a:gdLst>
              <a:gd name="connsiteX0" fmla="*/ 336561 w 3219449"/>
              <a:gd name="connsiteY0" fmla="*/ 0 h 4984352"/>
              <a:gd name="connsiteX1" fmla="*/ 2882888 w 3219449"/>
              <a:gd name="connsiteY1" fmla="*/ 0 h 4984352"/>
              <a:gd name="connsiteX2" fmla="*/ 3219449 w 3219449"/>
              <a:gd name="connsiteY2" fmla="*/ 336561 h 4984352"/>
              <a:gd name="connsiteX3" fmla="*/ 3219449 w 3219449"/>
              <a:gd name="connsiteY3" fmla="*/ 4984352 h 4984352"/>
              <a:gd name="connsiteX4" fmla="*/ 0 w 3219449"/>
              <a:gd name="connsiteY4" fmla="*/ 4984352 h 4984352"/>
              <a:gd name="connsiteX5" fmla="*/ 0 w 3219449"/>
              <a:gd name="connsiteY5" fmla="*/ 336561 h 4984352"/>
              <a:gd name="connsiteX6" fmla="*/ 336561 w 3219449"/>
              <a:gd name="connsiteY6" fmla="*/ 0 h 498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449" h="4984352">
                <a:moveTo>
                  <a:pt x="336561" y="0"/>
                </a:moveTo>
                <a:lnTo>
                  <a:pt x="2882888" y="0"/>
                </a:lnTo>
                <a:cubicBezTo>
                  <a:pt x="3068766" y="0"/>
                  <a:pt x="3219449" y="150683"/>
                  <a:pt x="3219449" y="336561"/>
                </a:cubicBezTo>
                <a:lnTo>
                  <a:pt x="3219449" y="4984352"/>
                </a:lnTo>
                <a:lnTo>
                  <a:pt x="0" y="4984352"/>
                </a:lnTo>
                <a:lnTo>
                  <a:pt x="0" y="336561"/>
                </a:lnTo>
                <a:cubicBezTo>
                  <a:pt x="0" y="150683"/>
                  <a:pt x="150683" y="0"/>
                  <a:pt x="336561" y="0"/>
                </a:cubicBezTo>
                <a:close/>
              </a:path>
            </a:pathLst>
          </a:custGeom>
          <a:solidFill>
            <a:schemeClr val="accent3"/>
          </a:solidFill>
        </p:spPr>
        <p:txBody>
          <a:bodyPr wrap="square" anchor="ctr">
            <a:noAutofit/>
          </a:bodyPr>
          <a:lstStyle>
            <a:lvl1pPr marL="0" indent="0" algn="ctr">
              <a:buNone/>
              <a:defRPr/>
            </a:lvl1pPr>
          </a:lstStyle>
          <a:p>
            <a:endParaRPr lang="en-US"/>
          </a:p>
        </p:txBody>
      </p:sp>
      <p:pic>
        <p:nvPicPr>
          <p:cNvPr id="5" name="Picture 4">
            <a:extLst>
              <a:ext uri="{FF2B5EF4-FFF2-40B4-BE49-F238E27FC236}">
                <a16:creationId xmlns:a16="http://schemas.microsoft.com/office/drawing/2014/main" id="{59C75170-5F10-6BB0-6FC3-C836BAC187DC}"/>
              </a:ext>
            </a:extLst>
          </p:cNvPr>
          <p:cNvPicPr>
            <a:picLocks noChangeAspect="1"/>
          </p:cNvPicPr>
          <p:nvPr userDrawn="1"/>
        </p:nvPicPr>
        <p:blipFill>
          <a:blip r:embed="rId5"/>
          <a:stretch>
            <a:fillRect/>
          </a:stretch>
        </p:blipFill>
        <p:spPr>
          <a:xfrm>
            <a:off x="7685123" y="1863394"/>
            <a:ext cx="2118221" cy="302603"/>
          </a:xfrm>
          <a:prstGeom prst="rect">
            <a:avLst/>
          </a:prstGeom>
        </p:spPr>
      </p:pic>
    </p:spTree>
    <p:extLst>
      <p:ext uri="{BB962C8B-B14F-4D97-AF65-F5344CB8AC3E}">
        <p14:creationId xmlns:p14="http://schemas.microsoft.com/office/powerpoint/2010/main" val="4249644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ight Divider: Img_01">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ACF46302-9099-367A-7B23-613C85B6434B}"/>
              </a:ext>
            </a:extLst>
          </p:cNvPr>
          <p:cNvSpPr/>
          <p:nvPr userDrawn="1"/>
        </p:nvSpPr>
        <p:spPr>
          <a:xfrm>
            <a:off x="6051056" y="0"/>
            <a:ext cx="6140945" cy="6858000"/>
          </a:xfrm>
          <a:custGeom>
            <a:avLst/>
            <a:gdLst>
              <a:gd name="connsiteX0" fmla="*/ 1084728 w 6140945"/>
              <a:gd name="connsiteY0" fmla="*/ 0 h 6858000"/>
              <a:gd name="connsiteX1" fmla="*/ 6140945 w 6140945"/>
              <a:gd name="connsiteY1" fmla="*/ 0 h 6858000"/>
              <a:gd name="connsiteX2" fmla="*/ 6140945 w 6140945"/>
              <a:gd name="connsiteY2" fmla="*/ 6858000 h 6858000"/>
              <a:gd name="connsiteX3" fmla="*/ 1084727 w 6140945"/>
              <a:gd name="connsiteY3" fmla="*/ 6858000 h 6858000"/>
              <a:gd name="connsiteX4" fmla="*/ 1019319 w 6140945"/>
              <a:gd name="connsiteY4" fmla="*/ 6766020 h 6858000"/>
              <a:gd name="connsiteX5" fmla="*/ 0 w 6140945"/>
              <a:gd name="connsiteY5" fmla="*/ 3429000 h 6858000"/>
              <a:gd name="connsiteX6" fmla="*/ 1019319 w 6140945"/>
              <a:gd name="connsiteY6" fmla="*/ 919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0945" h="6858000">
                <a:moveTo>
                  <a:pt x="1084728" y="0"/>
                </a:moveTo>
                <a:lnTo>
                  <a:pt x="6140945" y="0"/>
                </a:lnTo>
                <a:lnTo>
                  <a:pt x="6140945" y="6858000"/>
                </a:lnTo>
                <a:lnTo>
                  <a:pt x="1084727" y="6858000"/>
                </a:lnTo>
                <a:lnTo>
                  <a:pt x="1019319" y="6766020"/>
                </a:lnTo>
                <a:cubicBezTo>
                  <a:pt x="375774" y="5813448"/>
                  <a:pt x="0" y="4665108"/>
                  <a:pt x="0" y="3429000"/>
                </a:cubicBezTo>
                <a:cubicBezTo>
                  <a:pt x="0" y="2192893"/>
                  <a:pt x="375774" y="1044552"/>
                  <a:pt x="1019319" y="91981"/>
                </a:cubicBezTo>
                <a:close/>
              </a:path>
            </a:pathLst>
          </a:custGeom>
          <a:gradFill>
            <a:gsLst>
              <a:gs pos="100000">
                <a:schemeClr val="bg1">
                  <a:lumMod val="95000"/>
                </a:schemeClr>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FFEFBCA4-3C90-4E65-7530-3EE0D09CFC10}"/>
              </a:ext>
            </a:extLst>
          </p:cNvPr>
          <p:cNvSpPr/>
          <p:nvPr userDrawn="1"/>
        </p:nvSpPr>
        <p:spPr>
          <a:xfrm>
            <a:off x="6947448" y="0"/>
            <a:ext cx="5244553" cy="6858000"/>
          </a:xfrm>
          <a:custGeom>
            <a:avLst/>
            <a:gdLst>
              <a:gd name="connsiteX0" fmla="*/ 1335420 w 5244553"/>
              <a:gd name="connsiteY0" fmla="*/ 0 h 6858000"/>
              <a:gd name="connsiteX1" fmla="*/ 5244553 w 5244553"/>
              <a:gd name="connsiteY1" fmla="*/ 0 h 6858000"/>
              <a:gd name="connsiteX2" fmla="*/ 5244553 w 5244553"/>
              <a:gd name="connsiteY2" fmla="*/ 6858000 h 6858000"/>
              <a:gd name="connsiteX3" fmla="*/ 1335420 w 5244553"/>
              <a:gd name="connsiteY3" fmla="*/ 6858000 h 6858000"/>
              <a:gd name="connsiteX4" fmla="*/ 1317630 w 5244553"/>
              <a:gd name="connsiteY4" fmla="*/ 6839341 h 6858000"/>
              <a:gd name="connsiteX5" fmla="*/ 0 w 5244553"/>
              <a:gd name="connsiteY5" fmla="*/ 3429000 h 6858000"/>
              <a:gd name="connsiteX6" fmla="*/ 1317630 w 5244553"/>
              <a:gd name="connsiteY6" fmla="*/ 186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4553" h="6858000">
                <a:moveTo>
                  <a:pt x="1335420" y="0"/>
                </a:moveTo>
                <a:lnTo>
                  <a:pt x="5244553" y="0"/>
                </a:lnTo>
                <a:lnTo>
                  <a:pt x="5244553" y="6858000"/>
                </a:lnTo>
                <a:lnTo>
                  <a:pt x="1335420" y="6858000"/>
                </a:lnTo>
                <a:lnTo>
                  <a:pt x="1317630" y="6839341"/>
                </a:lnTo>
                <a:cubicBezTo>
                  <a:pt x="498963" y="5938608"/>
                  <a:pt x="0" y="4742074"/>
                  <a:pt x="0" y="3429000"/>
                </a:cubicBezTo>
                <a:cubicBezTo>
                  <a:pt x="0" y="2115927"/>
                  <a:pt x="498963" y="919393"/>
                  <a:pt x="1317630" y="18660"/>
                </a:cubicBezTo>
                <a:close/>
              </a:path>
            </a:pathLst>
          </a:custGeom>
          <a:gradFill>
            <a:gsLst>
              <a:gs pos="100000">
                <a:schemeClr val="bg1">
                  <a:lumMod val="85000"/>
                </a:schemeClr>
              </a:gs>
              <a:gs pos="0">
                <a:schemeClr val="bg1">
                  <a:lumMod val="95000"/>
                </a:schemeClr>
              </a:gs>
            </a:gsLst>
            <a:lin ang="16200000" scaled="0"/>
          </a:gradFill>
          <a:ln>
            <a:noFill/>
          </a:ln>
          <a:effectLst>
            <a:outerShdw blurRad="635000" algn="ctr"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5FDC164E-69CF-05E8-CCC4-A40253B2D792}"/>
              </a:ext>
            </a:extLst>
          </p:cNvPr>
          <p:cNvSpPr/>
          <p:nvPr userDrawn="1"/>
        </p:nvSpPr>
        <p:spPr>
          <a:xfrm>
            <a:off x="7722696" y="0"/>
            <a:ext cx="4469305" cy="6858000"/>
          </a:xfrm>
          <a:custGeom>
            <a:avLst/>
            <a:gdLst>
              <a:gd name="connsiteX0" fmla="*/ 1707904 w 4469305"/>
              <a:gd name="connsiteY0" fmla="*/ 0 h 6858000"/>
              <a:gd name="connsiteX1" fmla="*/ 4469305 w 4469305"/>
              <a:gd name="connsiteY1" fmla="*/ 0 h 6858000"/>
              <a:gd name="connsiteX2" fmla="*/ 4469305 w 4469305"/>
              <a:gd name="connsiteY2" fmla="*/ 6858000 h 6858000"/>
              <a:gd name="connsiteX3" fmla="*/ 1707904 w 4469305"/>
              <a:gd name="connsiteY3" fmla="*/ 6858000 h 6858000"/>
              <a:gd name="connsiteX4" fmla="*/ 1563641 w 4469305"/>
              <a:gd name="connsiteY4" fmla="*/ 6744632 h 6858000"/>
              <a:gd name="connsiteX5" fmla="*/ 0 w 4469305"/>
              <a:gd name="connsiteY5" fmla="*/ 3429000 h 6858000"/>
              <a:gd name="connsiteX6" fmla="*/ 1563641 w 4469305"/>
              <a:gd name="connsiteY6" fmla="*/ 1133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9305" h="6858000">
                <a:moveTo>
                  <a:pt x="1707904" y="0"/>
                </a:moveTo>
                <a:lnTo>
                  <a:pt x="4469305" y="0"/>
                </a:lnTo>
                <a:lnTo>
                  <a:pt x="4469305" y="6858000"/>
                </a:lnTo>
                <a:lnTo>
                  <a:pt x="1707904" y="6858000"/>
                </a:lnTo>
                <a:lnTo>
                  <a:pt x="1563641" y="6744632"/>
                </a:lnTo>
                <a:cubicBezTo>
                  <a:pt x="608686" y="5956532"/>
                  <a:pt x="0" y="4763849"/>
                  <a:pt x="0" y="3429000"/>
                </a:cubicBezTo>
                <a:cubicBezTo>
                  <a:pt x="0" y="2094151"/>
                  <a:pt x="608686" y="901468"/>
                  <a:pt x="1563641" y="113369"/>
                </a:cubicBezTo>
                <a:close/>
              </a:path>
            </a:pathLst>
          </a:custGeom>
          <a:gradFill>
            <a:gsLst>
              <a:gs pos="100000">
                <a:schemeClr val="bg2"/>
              </a:gs>
              <a:gs pos="0">
                <a:schemeClr val="accent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Picture Placeholder 9">
            <a:extLst>
              <a:ext uri="{FF2B5EF4-FFF2-40B4-BE49-F238E27FC236}">
                <a16:creationId xmlns:a16="http://schemas.microsoft.com/office/drawing/2014/main" id="{0BAF4599-882A-2425-A5D9-340888D831D3}"/>
              </a:ext>
            </a:extLst>
          </p:cNvPr>
          <p:cNvSpPr>
            <a:spLocks noGrp="1"/>
          </p:cNvSpPr>
          <p:nvPr>
            <p:ph type="pic" sz="quarter" idx="11"/>
          </p:nvPr>
        </p:nvSpPr>
        <p:spPr>
          <a:xfrm>
            <a:off x="7871222" y="1"/>
            <a:ext cx="4320779" cy="6858000"/>
          </a:xfrm>
          <a:custGeom>
            <a:avLst/>
            <a:gdLst>
              <a:gd name="connsiteX0" fmla="*/ 1834121 w 4320779"/>
              <a:gd name="connsiteY0" fmla="*/ 0 h 6858000"/>
              <a:gd name="connsiteX1" fmla="*/ 4320779 w 4320779"/>
              <a:gd name="connsiteY1" fmla="*/ 0 h 6858000"/>
              <a:gd name="connsiteX2" fmla="*/ 4320779 w 4320779"/>
              <a:gd name="connsiteY2" fmla="*/ 6858000 h 6858000"/>
              <a:gd name="connsiteX3" fmla="*/ 1834121 w 4320779"/>
              <a:gd name="connsiteY3" fmla="*/ 6858000 h 6858000"/>
              <a:gd name="connsiteX4" fmla="*/ 1685913 w 4320779"/>
              <a:gd name="connsiteY4" fmla="*/ 6753813 h 6858000"/>
              <a:gd name="connsiteX5" fmla="*/ 0 w 4320779"/>
              <a:gd name="connsiteY5" fmla="*/ 3429000 h 6858000"/>
              <a:gd name="connsiteX6" fmla="*/ 1685913 w 4320779"/>
              <a:gd name="connsiteY6" fmla="*/ 1041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0779" h="6858000">
                <a:moveTo>
                  <a:pt x="1834121" y="0"/>
                </a:moveTo>
                <a:lnTo>
                  <a:pt x="4320779" y="0"/>
                </a:lnTo>
                <a:lnTo>
                  <a:pt x="4320779" y="6858000"/>
                </a:lnTo>
                <a:lnTo>
                  <a:pt x="1834121" y="6858000"/>
                </a:lnTo>
                <a:lnTo>
                  <a:pt x="1685913" y="6753813"/>
                </a:lnTo>
                <a:cubicBezTo>
                  <a:pt x="662460" y="5997176"/>
                  <a:pt x="0" y="4789566"/>
                  <a:pt x="0" y="3429000"/>
                </a:cubicBezTo>
                <a:cubicBezTo>
                  <a:pt x="0" y="2068435"/>
                  <a:pt x="662460" y="860824"/>
                  <a:pt x="1685913" y="104187"/>
                </a:cubicBezTo>
                <a:close/>
              </a:path>
            </a:pathLst>
          </a:custGeom>
          <a:solidFill>
            <a:schemeClr val="accent3"/>
          </a:solidFill>
        </p:spPr>
        <p:txBody>
          <a:bodyPr wrap="square" anchor="ctr" anchorCtr="0">
            <a:noAutofit/>
          </a:bodyPr>
          <a:lstStyle>
            <a:lvl1pPr marL="0" indent="0" algn="ctr">
              <a:buNone/>
              <a:defRPr/>
            </a:lvl1pPr>
          </a:lstStyle>
          <a:p>
            <a:endParaRPr lang="en-US" dirty="0"/>
          </a:p>
        </p:txBody>
      </p:sp>
      <p:sp>
        <p:nvSpPr>
          <p:cNvPr id="10" name="Title 1">
            <a:extLst>
              <a:ext uri="{FF2B5EF4-FFF2-40B4-BE49-F238E27FC236}">
                <a16:creationId xmlns:a16="http://schemas.microsoft.com/office/drawing/2014/main" id="{1E81CFEE-74A1-8653-4645-FC5FFA7E6537}"/>
              </a:ext>
            </a:extLst>
          </p:cNvPr>
          <p:cNvSpPr>
            <a:spLocks noGrp="1"/>
          </p:cNvSpPr>
          <p:nvPr>
            <p:ph type="title"/>
          </p:nvPr>
        </p:nvSpPr>
        <p:spPr>
          <a:xfrm>
            <a:off x="479749" y="574003"/>
            <a:ext cx="5278114" cy="1331930"/>
          </a:xfrm>
          <a:prstGeom prst="rect">
            <a:avLst/>
          </a:prstGeom>
        </p:spPr>
        <p:txBody>
          <a:bodyPr/>
          <a:lstStyle>
            <a:lvl1pPr>
              <a:defRPr sz="4500"/>
            </a:lvl1pPr>
          </a:lstStyle>
          <a:p>
            <a:r>
              <a:rPr lang="en-US" dirty="0"/>
              <a:t>Click to edit Master title style</a:t>
            </a:r>
          </a:p>
        </p:txBody>
      </p:sp>
      <p:sp>
        <p:nvSpPr>
          <p:cNvPr id="11" name="Content Placeholder 2">
            <a:extLst>
              <a:ext uri="{FF2B5EF4-FFF2-40B4-BE49-F238E27FC236}">
                <a16:creationId xmlns:a16="http://schemas.microsoft.com/office/drawing/2014/main" id="{4037DFA1-CCB9-DCE9-D294-C066C8FB1919}"/>
              </a:ext>
            </a:extLst>
          </p:cNvPr>
          <p:cNvSpPr>
            <a:spLocks noGrp="1"/>
          </p:cNvSpPr>
          <p:nvPr>
            <p:ph idx="1"/>
          </p:nvPr>
        </p:nvSpPr>
        <p:spPr>
          <a:xfrm>
            <a:off x="479749" y="2114549"/>
            <a:ext cx="5278114" cy="3610237"/>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EFA9F41-F454-8291-1CE9-D758F607B7F9}"/>
              </a:ext>
            </a:extLst>
          </p:cNvPr>
          <p:cNvPicPr>
            <a:picLocks noChangeAspect="1"/>
          </p:cNvPicPr>
          <p:nvPr userDrawn="1"/>
        </p:nvPicPr>
        <p:blipFill>
          <a:blip r:embed="rId2"/>
          <a:stretch>
            <a:fillRect/>
          </a:stretch>
        </p:blipFill>
        <p:spPr>
          <a:xfrm>
            <a:off x="473336" y="6346779"/>
            <a:ext cx="1143000" cy="302605"/>
          </a:xfrm>
          <a:prstGeom prst="rect">
            <a:avLst/>
          </a:prstGeom>
        </p:spPr>
      </p:pic>
      <p:sp>
        <p:nvSpPr>
          <p:cNvPr id="12" name="TextBox 11">
            <a:extLst>
              <a:ext uri="{FF2B5EF4-FFF2-40B4-BE49-F238E27FC236}">
                <a16:creationId xmlns:a16="http://schemas.microsoft.com/office/drawing/2014/main" id="{6DDEA79A-0A2A-992F-E772-825671B7883B}"/>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C6361DED-DBB7-4A96-863C-2F3919F5405A}"/>
              </a:ext>
            </a:extLst>
          </p:cNvPr>
          <p:cNvSpPr/>
          <p:nvPr userDrawn="1"/>
        </p:nvSpPr>
        <p:spPr>
          <a:xfrm>
            <a:off x="7375354" y="0"/>
            <a:ext cx="1579072" cy="6858000"/>
          </a:xfrm>
          <a:custGeom>
            <a:avLst/>
            <a:gdLst>
              <a:gd name="connsiteX0" fmla="*/ 1512740 w 1579072"/>
              <a:gd name="connsiteY0" fmla="*/ 0 h 6858000"/>
              <a:gd name="connsiteX1" fmla="*/ 1579072 w 1579072"/>
              <a:gd name="connsiteY1" fmla="*/ 0 h 6858000"/>
              <a:gd name="connsiteX2" fmla="*/ 1550884 w 1579072"/>
              <a:gd name="connsiteY2" fmla="*/ 24417 h 6858000"/>
              <a:gd name="connsiteX3" fmla="*/ 44007 w 1579072"/>
              <a:gd name="connsiteY3" fmla="*/ 3429000 h 6858000"/>
              <a:gd name="connsiteX4" fmla="*/ 1550884 w 1579072"/>
              <a:gd name="connsiteY4" fmla="*/ 6833583 h 6858000"/>
              <a:gd name="connsiteX5" fmla="*/ 1579072 w 1579072"/>
              <a:gd name="connsiteY5" fmla="*/ 6858000 h 6858000"/>
              <a:gd name="connsiteX6" fmla="*/ 1512740 w 1579072"/>
              <a:gd name="connsiteY6" fmla="*/ 6858000 h 6858000"/>
              <a:gd name="connsiteX7" fmla="*/ 1360032 w 1579072"/>
              <a:gd name="connsiteY7" fmla="*/ 6712407 h 6858000"/>
              <a:gd name="connsiteX8" fmla="*/ 0 w 1579072"/>
              <a:gd name="connsiteY8" fmla="*/ 3429000 h 6858000"/>
              <a:gd name="connsiteX9" fmla="*/ 1360032 w 1579072"/>
              <a:gd name="connsiteY9" fmla="*/ 1455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9072" h="6858000">
                <a:moveTo>
                  <a:pt x="1512740" y="0"/>
                </a:moveTo>
                <a:lnTo>
                  <a:pt x="1579072" y="0"/>
                </a:lnTo>
                <a:lnTo>
                  <a:pt x="1550884" y="24417"/>
                </a:lnTo>
                <a:cubicBezTo>
                  <a:pt x="625178" y="865782"/>
                  <a:pt x="44007" y="2079521"/>
                  <a:pt x="44007" y="3429000"/>
                </a:cubicBezTo>
                <a:cubicBezTo>
                  <a:pt x="44007" y="4778479"/>
                  <a:pt x="625178" y="5992219"/>
                  <a:pt x="1550884" y="6833583"/>
                </a:cubicBezTo>
                <a:lnTo>
                  <a:pt x="1579072" y="6858000"/>
                </a:lnTo>
                <a:lnTo>
                  <a:pt x="1512740" y="6858000"/>
                </a:lnTo>
                <a:lnTo>
                  <a:pt x="1360032" y="6712407"/>
                </a:lnTo>
                <a:cubicBezTo>
                  <a:pt x="519735" y="5872110"/>
                  <a:pt x="0" y="4711250"/>
                  <a:pt x="0" y="3429000"/>
                </a:cubicBezTo>
                <a:cubicBezTo>
                  <a:pt x="0" y="2146750"/>
                  <a:pt x="519735" y="985891"/>
                  <a:pt x="1360032" y="145594"/>
                </a:cubicBezTo>
                <a:close/>
              </a:path>
            </a:pathLst>
          </a:custGeom>
          <a:gradFill>
            <a:gsLst>
              <a:gs pos="99000">
                <a:schemeClr val="accent4"/>
              </a:gs>
              <a:gs pos="0">
                <a:schemeClr val="accent4">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963449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ark Content: Inset Circle on Big Img">
    <p:spTree>
      <p:nvGrpSpPr>
        <p:cNvPr id="1" name=""/>
        <p:cNvGrpSpPr/>
        <p:nvPr/>
      </p:nvGrpSpPr>
      <p:grpSpPr>
        <a:xfrm>
          <a:off x="0" y="0"/>
          <a:ext cx="0" cy="0"/>
          <a:chOff x="0" y="0"/>
          <a:chExt cx="0" cy="0"/>
        </a:xfrm>
      </p:grpSpPr>
      <p:pic>
        <p:nvPicPr>
          <p:cNvPr id="2" name="Picture 1" descr="Two people walking in front of a factory&#10;&#10;Description automatically generated">
            <a:extLst>
              <a:ext uri="{FF2B5EF4-FFF2-40B4-BE49-F238E27FC236}">
                <a16:creationId xmlns:a16="http://schemas.microsoft.com/office/drawing/2014/main" id="{22C1DD21-52B9-7CE3-C0EA-E6CF46BD96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18" name="Freeform 17">
            <a:extLst>
              <a:ext uri="{FF2B5EF4-FFF2-40B4-BE49-F238E27FC236}">
                <a16:creationId xmlns:a16="http://schemas.microsoft.com/office/drawing/2014/main" id="{D01356AA-9A8A-0010-2CBA-4D65DBAD1D26}"/>
              </a:ext>
            </a:extLst>
          </p:cNvPr>
          <p:cNvSpPr/>
          <p:nvPr userDrawn="1"/>
        </p:nvSpPr>
        <p:spPr>
          <a:xfrm>
            <a:off x="1" y="0"/>
            <a:ext cx="7872412" cy="6275203"/>
          </a:xfrm>
          <a:custGeom>
            <a:avLst/>
            <a:gdLst>
              <a:gd name="connsiteX0" fmla="*/ 0 w 7872412"/>
              <a:gd name="connsiteY0" fmla="*/ 0 h 6275203"/>
              <a:gd name="connsiteX1" fmla="*/ 7721812 w 7872412"/>
              <a:gd name="connsiteY1" fmla="*/ 0 h 6275203"/>
              <a:gd name="connsiteX2" fmla="*/ 7769824 w 7872412"/>
              <a:gd name="connsiteY2" fmla="*/ 208026 h 6275203"/>
              <a:gd name="connsiteX3" fmla="*/ 7872412 w 7872412"/>
              <a:gd name="connsiteY3" fmla="*/ 1225681 h 6275203"/>
              <a:gd name="connsiteX4" fmla="*/ 2822890 w 7872412"/>
              <a:gd name="connsiteY4" fmla="*/ 6275203 h 6275203"/>
              <a:gd name="connsiteX5" fmla="*/ 204529 w 7872412"/>
              <a:gd name="connsiteY5" fmla="*/ 5544167 h 6275203"/>
              <a:gd name="connsiteX6" fmla="*/ 0 w 7872412"/>
              <a:gd name="connsiteY6" fmla="*/ 5413046 h 627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2412" h="6275203">
                <a:moveTo>
                  <a:pt x="0" y="0"/>
                </a:moveTo>
                <a:lnTo>
                  <a:pt x="7721812" y="0"/>
                </a:lnTo>
                <a:lnTo>
                  <a:pt x="7769824" y="208026"/>
                </a:lnTo>
                <a:cubicBezTo>
                  <a:pt x="7837088" y="536738"/>
                  <a:pt x="7872412" y="877084"/>
                  <a:pt x="7872412" y="1225681"/>
                </a:cubicBezTo>
                <a:cubicBezTo>
                  <a:pt x="7872412" y="4014455"/>
                  <a:pt x="5611664" y="6275203"/>
                  <a:pt x="2822890" y="6275203"/>
                </a:cubicBezTo>
                <a:cubicBezTo>
                  <a:pt x="1864249" y="6275203"/>
                  <a:pt x="968002" y="6008064"/>
                  <a:pt x="204529" y="5544167"/>
                </a:cubicBezTo>
                <a:lnTo>
                  <a:pt x="0" y="5413046"/>
                </a:lnTo>
                <a:close/>
              </a:path>
            </a:pathLst>
          </a:cu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9E1DEE04-CB4B-9D06-1594-127481EE4165}"/>
              </a:ext>
            </a:extLst>
          </p:cNvPr>
          <p:cNvSpPr/>
          <p:nvPr userDrawn="1"/>
        </p:nvSpPr>
        <p:spPr>
          <a:xfrm>
            <a:off x="1" y="1"/>
            <a:ext cx="6561057" cy="4958501"/>
          </a:xfrm>
          <a:custGeom>
            <a:avLst/>
            <a:gdLst>
              <a:gd name="connsiteX0" fmla="*/ 0 w 6561057"/>
              <a:gd name="connsiteY0" fmla="*/ 0 h 4958501"/>
              <a:gd name="connsiteX1" fmla="*/ 6357895 w 6561057"/>
              <a:gd name="connsiteY1" fmla="*/ 0 h 4958501"/>
              <a:gd name="connsiteX2" fmla="*/ 6392805 w 6561057"/>
              <a:gd name="connsiteY2" fmla="*/ 103171 h 4958501"/>
              <a:gd name="connsiteX3" fmla="*/ 6561057 w 6561057"/>
              <a:gd name="connsiteY3" fmla="*/ 1216059 h 4958501"/>
              <a:gd name="connsiteX4" fmla="*/ 2818615 w 6561057"/>
              <a:gd name="connsiteY4" fmla="*/ 4958501 h 4958501"/>
              <a:gd name="connsiteX5" fmla="*/ 172309 w 6561057"/>
              <a:gd name="connsiteY5" fmla="*/ 3862365 h 4958501"/>
              <a:gd name="connsiteX6" fmla="*/ 0 w 6561057"/>
              <a:gd name="connsiteY6" fmla="*/ 3672778 h 495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1057" h="4958501">
                <a:moveTo>
                  <a:pt x="0" y="0"/>
                </a:moveTo>
                <a:lnTo>
                  <a:pt x="6357895" y="0"/>
                </a:lnTo>
                <a:lnTo>
                  <a:pt x="6392805" y="103171"/>
                </a:lnTo>
                <a:cubicBezTo>
                  <a:pt x="6502151" y="454732"/>
                  <a:pt x="6561057" y="828517"/>
                  <a:pt x="6561057" y="1216059"/>
                </a:cubicBezTo>
                <a:cubicBezTo>
                  <a:pt x="6561057" y="3282953"/>
                  <a:pt x="4885509" y="4958501"/>
                  <a:pt x="2818615" y="4958501"/>
                </a:cubicBezTo>
                <a:cubicBezTo>
                  <a:pt x="1785168" y="4958501"/>
                  <a:pt x="849558" y="4539614"/>
                  <a:pt x="172309" y="3862365"/>
                </a:cubicBezTo>
                <a:lnTo>
                  <a:pt x="0" y="367277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1">
            <a:extLst>
              <a:ext uri="{FF2B5EF4-FFF2-40B4-BE49-F238E27FC236}">
                <a16:creationId xmlns:a16="http://schemas.microsoft.com/office/drawing/2014/main" id="{B54E58A7-D261-94AA-2BE8-B0AEBCE75530}"/>
              </a:ext>
            </a:extLst>
          </p:cNvPr>
          <p:cNvSpPr>
            <a:spLocks noGrp="1"/>
          </p:cNvSpPr>
          <p:nvPr>
            <p:ph type="title"/>
          </p:nvPr>
        </p:nvSpPr>
        <p:spPr>
          <a:xfrm>
            <a:off x="479749" y="574003"/>
            <a:ext cx="5278114" cy="1331930"/>
          </a:xfrm>
          <a:prstGeom prst="rect">
            <a:avLst/>
          </a:prstGeom>
        </p:spPr>
        <p:txBody>
          <a:bodyPr/>
          <a:lstStyle>
            <a:lvl1pPr>
              <a:defRPr sz="4500">
                <a:solidFill>
                  <a:schemeClr val="bg1"/>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3846FC34-D909-2527-C3E9-EDE6F160D1C7}"/>
              </a:ext>
            </a:extLst>
          </p:cNvPr>
          <p:cNvSpPr>
            <a:spLocks noGrp="1"/>
          </p:cNvSpPr>
          <p:nvPr>
            <p:ph idx="1"/>
          </p:nvPr>
        </p:nvSpPr>
        <p:spPr>
          <a:xfrm>
            <a:off x="479749" y="2114550"/>
            <a:ext cx="5278114" cy="2600326"/>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61069BB4-A608-4DA6-4E4F-744123511014}"/>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a:t>
            </a:r>
            <a:r>
              <a:rPr lang="en-US" sz="1200" b="1" i="0" dirty="0">
                <a:solidFill>
                  <a:schemeClr val="bg1"/>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1"/>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0F7EE0F-0B57-1711-1377-46D08CD3A144}"/>
              </a:ext>
            </a:extLst>
          </p:cNvPr>
          <p:cNvPicPr>
            <a:picLocks noChangeAspect="1"/>
          </p:cNvPicPr>
          <p:nvPr userDrawn="1"/>
        </p:nvPicPr>
        <p:blipFill>
          <a:blip r:embed="rId3"/>
          <a:stretch>
            <a:fillRect/>
          </a:stretch>
        </p:blipFill>
        <p:spPr>
          <a:xfrm>
            <a:off x="473336" y="6346779"/>
            <a:ext cx="1143000" cy="302605"/>
          </a:xfrm>
          <a:prstGeom prst="rect">
            <a:avLst/>
          </a:prstGeom>
        </p:spPr>
      </p:pic>
      <p:sp>
        <p:nvSpPr>
          <p:cNvPr id="19" name="Freeform 18">
            <a:extLst>
              <a:ext uri="{FF2B5EF4-FFF2-40B4-BE49-F238E27FC236}">
                <a16:creationId xmlns:a16="http://schemas.microsoft.com/office/drawing/2014/main" id="{2B10A126-94BD-2A27-1D13-BEFEAB1AC5A6}"/>
              </a:ext>
            </a:extLst>
          </p:cNvPr>
          <p:cNvSpPr/>
          <p:nvPr userDrawn="1"/>
        </p:nvSpPr>
        <p:spPr>
          <a:xfrm>
            <a:off x="0" y="0"/>
            <a:ext cx="7029450" cy="5426744"/>
          </a:xfrm>
          <a:custGeom>
            <a:avLst/>
            <a:gdLst>
              <a:gd name="connsiteX0" fmla="*/ 6800740 w 7029450"/>
              <a:gd name="connsiteY0" fmla="*/ 0 h 5426744"/>
              <a:gd name="connsiteX1" fmla="*/ 6848230 w 7029450"/>
              <a:gd name="connsiteY1" fmla="*/ 0 h 5426744"/>
              <a:gd name="connsiteX2" fmla="*/ 6943988 w 7029450"/>
              <a:gd name="connsiteY2" fmla="*/ 372417 h 5426744"/>
              <a:gd name="connsiteX3" fmla="*/ 7029450 w 7029450"/>
              <a:gd name="connsiteY3" fmla="*/ 1220185 h 5426744"/>
              <a:gd name="connsiteX4" fmla="*/ 2822891 w 7029450"/>
              <a:gd name="connsiteY4" fmla="*/ 5426744 h 5426744"/>
              <a:gd name="connsiteX5" fmla="*/ 147129 w 7029450"/>
              <a:gd name="connsiteY5" fmla="*/ 4466171 h 5426744"/>
              <a:gd name="connsiteX6" fmla="*/ 0 w 7029450"/>
              <a:gd name="connsiteY6" fmla="*/ 4332451 h 5426744"/>
              <a:gd name="connsiteX7" fmla="*/ 0 w 7029450"/>
              <a:gd name="connsiteY7" fmla="*/ 4270309 h 5426744"/>
              <a:gd name="connsiteX8" fmla="*/ 176414 w 7029450"/>
              <a:gd name="connsiteY8" fmla="*/ 4430645 h 5426744"/>
              <a:gd name="connsiteX9" fmla="*/ 2822891 w 7029450"/>
              <a:gd name="connsiteY9" fmla="*/ 5380705 h 5426744"/>
              <a:gd name="connsiteX10" fmla="*/ 6983411 w 7029450"/>
              <a:gd name="connsiteY10" fmla="*/ 1220185 h 5426744"/>
              <a:gd name="connsiteX11" fmla="*/ 6898884 w 7029450"/>
              <a:gd name="connsiteY11" fmla="*/ 381695 h 542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29450" h="5426744">
                <a:moveTo>
                  <a:pt x="6800740" y="0"/>
                </a:moveTo>
                <a:lnTo>
                  <a:pt x="6848230" y="0"/>
                </a:lnTo>
                <a:lnTo>
                  <a:pt x="6943988" y="372417"/>
                </a:lnTo>
                <a:cubicBezTo>
                  <a:pt x="7000023" y="646254"/>
                  <a:pt x="7029450" y="929783"/>
                  <a:pt x="7029450" y="1220185"/>
                </a:cubicBezTo>
                <a:cubicBezTo>
                  <a:pt x="7029450" y="3543403"/>
                  <a:pt x="5146110" y="5426744"/>
                  <a:pt x="2822891" y="5426744"/>
                </a:cubicBezTo>
                <a:cubicBezTo>
                  <a:pt x="1806483" y="5426744"/>
                  <a:pt x="874271" y="5066261"/>
                  <a:pt x="147129" y="4466171"/>
                </a:cubicBezTo>
                <a:lnTo>
                  <a:pt x="0" y="4332451"/>
                </a:lnTo>
                <a:lnTo>
                  <a:pt x="0" y="4270309"/>
                </a:lnTo>
                <a:lnTo>
                  <a:pt x="176414" y="4430645"/>
                </a:lnTo>
                <a:cubicBezTo>
                  <a:pt x="895597" y="5024167"/>
                  <a:pt x="1817607" y="5380705"/>
                  <a:pt x="2822891" y="5380705"/>
                </a:cubicBezTo>
                <a:cubicBezTo>
                  <a:pt x="5120683" y="5380705"/>
                  <a:pt x="6983411" y="3517977"/>
                  <a:pt x="6983411" y="1220185"/>
                </a:cubicBezTo>
                <a:cubicBezTo>
                  <a:pt x="6983411" y="932961"/>
                  <a:pt x="6954306" y="652535"/>
                  <a:pt x="6898884" y="381695"/>
                </a:cubicBezTo>
                <a:close/>
              </a:path>
            </a:pathLst>
          </a:custGeom>
          <a:gradFill>
            <a:gsLst>
              <a:gs pos="100000">
                <a:schemeClr val="accent6"/>
              </a:gs>
              <a:gs pos="0">
                <a:schemeClr val="accent6">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96782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ark Content: Utilit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322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ark Content: Clos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A6500-FB51-B203-098F-B07F90CD5EBB}"/>
              </a:ext>
            </a:extLst>
          </p:cNvPr>
          <p:cNvPicPr>
            <a:picLocks noChangeAspect="1"/>
          </p:cNvPicPr>
          <p:nvPr userDrawn="1"/>
        </p:nvPicPr>
        <p:blipFill>
          <a:blip r:embed="rId2"/>
          <a:stretch>
            <a:fillRect/>
          </a:stretch>
        </p:blipFill>
        <p:spPr>
          <a:xfrm>
            <a:off x="4250372" y="2940377"/>
            <a:ext cx="3691255" cy="977246"/>
          </a:xfrm>
          <a:prstGeom prst="rect">
            <a:avLst/>
          </a:prstGeom>
        </p:spPr>
      </p:pic>
      <p:sp>
        <p:nvSpPr>
          <p:cNvPr id="5" name="TextBox 4">
            <a:extLst>
              <a:ext uri="{FF2B5EF4-FFF2-40B4-BE49-F238E27FC236}">
                <a16:creationId xmlns:a16="http://schemas.microsoft.com/office/drawing/2014/main" id="{BBBB1B84-4AC0-A84C-D3E5-E2A05516AC9A}"/>
              </a:ext>
            </a:extLst>
          </p:cNvPr>
          <p:cNvSpPr txBox="1"/>
          <p:nvPr userDrawn="1"/>
        </p:nvSpPr>
        <p:spPr>
          <a:xfrm>
            <a:off x="4516079" y="6029326"/>
            <a:ext cx="3159839" cy="246221"/>
          </a:xfrm>
          <a:prstGeom prst="rect">
            <a:avLst/>
          </a:prstGeom>
          <a:noFill/>
        </p:spPr>
        <p:txBody>
          <a:bodyPr wrap="none" rtlCol="0">
            <a:spAutoFit/>
          </a:bodyPr>
          <a:lstStyle/>
          <a:p>
            <a:pPr algn="ctr"/>
            <a:r>
              <a:rPr lang="en-US" sz="1000" dirty="0">
                <a:solidFill>
                  <a:schemeClr val="bg1"/>
                </a:solidFill>
                <a:latin typeface="Calibri" panose="020F0502020204030204" pitchFamily="34" charset="0"/>
                <a:cs typeface="Calibri" panose="020F0502020204030204" pitchFamily="34" charset="0"/>
              </a:rPr>
              <a:t>©2023 American Petroleum Institute. All rights reserved.</a:t>
            </a:r>
          </a:p>
        </p:txBody>
      </p:sp>
    </p:spTree>
    <p:extLst>
      <p:ext uri="{BB962C8B-B14F-4D97-AF65-F5344CB8AC3E}">
        <p14:creationId xmlns:p14="http://schemas.microsoft.com/office/powerpoint/2010/main" val="1376140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ight Divider: Img_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3630A6-D630-2230-4E29-ABDD8DEDBE31}"/>
              </a:ext>
            </a:extLst>
          </p:cNvPr>
          <p:cNvPicPr>
            <a:picLocks noChangeAspect="1"/>
          </p:cNvPicPr>
          <p:nvPr userDrawn="1"/>
        </p:nvPicPr>
        <p:blipFill>
          <a:blip r:embed="rId2">
            <a:alphaModFix amt="15000"/>
          </a:blip>
          <a:stretch>
            <a:fillRect/>
          </a:stretch>
        </p:blipFill>
        <p:spPr>
          <a:xfrm rot="10800000">
            <a:off x="0" y="0"/>
            <a:ext cx="4826000" cy="3594100"/>
          </a:xfrm>
          <a:prstGeom prst="rect">
            <a:avLst/>
          </a:prstGeom>
        </p:spPr>
      </p:pic>
      <p:sp>
        <p:nvSpPr>
          <p:cNvPr id="2" name="Title 1">
            <a:extLst>
              <a:ext uri="{FF2B5EF4-FFF2-40B4-BE49-F238E27FC236}">
                <a16:creationId xmlns:a16="http://schemas.microsoft.com/office/drawing/2014/main" id="{5B8BD358-19E7-3FD2-94B6-AA23808DD81C}"/>
              </a:ext>
            </a:extLst>
          </p:cNvPr>
          <p:cNvSpPr>
            <a:spLocks noGrp="1"/>
          </p:cNvSpPr>
          <p:nvPr>
            <p:ph type="title"/>
          </p:nvPr>
        </p:nvSpPr>
        <p:spPr>
          <a:xfrm>
            <a:off x="479749" y="574003"/>
            <a:ext cx="5278114" cy="1331930"/>
          </a:xfrm>
          <a:prstGeom prst="rect">
            <a:avLst/>
          </a:prstGeom>
        </p:spPr>
        <p:txBody>
          <a:bodyPr/>
          <a:lstStyle>
            <a:lvl1pPr>
              <a:defRPr sz="4500"/>
            </a:lvl1pPr>
          </a:lstStyle>
          <a:p>
            <a:r>
              <a:rPr lang="en-US" dirty="0"/>
              <a:t>Click to edit Master title style</a:t>
            </a:r>
          </a:p>
        </p:txBody>
      </p:sp>
      <p:sp>
        <p:nvSpPr>
          <p:cNvPr id="4" name="Picture Placeholder 10">
            <a:extLst>
              <a:ext uri="{FF2B5EF4-FFF2-40B4-BE49-F238E27FC236}">
                <a16:creationId xmlns:a16="http://schemas.microsoft.com/office/drawing/2014/main" id="{2E3530EB-29FC-52C6-B28A-6079E40E9C51}"/>
              </a:ext>
            </a:extLst>
          </p:cNvPr>
          <p:cNvSpPr>
            <a:spLocks noGrp="1"/>
          </p:cNvSpPr>
          <p:nvPr>
            <p:ph type="pic" sz="quarter" idx="11"/>
          </p:nvPr>
        </p:nvSpPr>
        <p:spPr>
          <a:xfrm>
            <a:off x="6156240" y="0"/>
            <a:ext cx="4894514" cy="6858000"/>
          </a:xfrm>
          <a:custGeom>
            <a:avLst/>
            <a:gdLst>
              <a:gd name="connsiteX0" fmla="*/ 0 w 4894514"/>
              <a:gd name="connsiteY0" fmla="*/ 0 h 6858000"/>
              <a:gd name="connsiteX1" fmla="*/ 4019230 w 4894514"/>
              <a:gd name="connsiteY1" fmla="*/ 0 h 6858000"/>
              <a:gd name="connsiteX2" fmla="*/ 4093145 w 4894514"/>
              <a:gd name="connsiteY2" fmla="*/ 144318 h 6858000"/>
              <a:gd name="connsiteX3" fmla="*/ 4894514 w 4894514"/>
              <a:gd name="connsiteY3" fmla="*/ 3667526 h 6858000"/>
              <a:gd name="connsiteX4" fmla="*/ 4255887 w 4894514"/>
              <a:gd name="connsiteY4" fmla="*/ 6830758 h 6858000"/>
              <a:gd name="connsiteX5" fmla="*/ 4243571 w 4894514"/>
              <a:gd name="connsiteY5" fmla="*/ 6858000 h 6858000"/>
              <a:gd name="connsiteX6" fmla="*/ 471488 w 4894514"/>
              <a:gd name="connsiteY6" fmla="*/ 6858000 h 6858000"/>
              <a:gd name="connsiteX7" fmla="*/ 540989 w 4894514"/>
              <a:gd name="connsiteY7" fmla="*/ 6777766 h 6858000"/>
              <a:gd name="connsiteX8" fmla="*/ 1657535 w 4894514"/>
              <a:gd name="connsiteY8" fmla="*/ 3667526 h 6858000"/>
              <a:gd name="connsiteX9" fmla="*/ 55592 w 4894514"/>
              <a:gd name="connsiteY9" fmla="*/ 481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4514" h="6858000">
                <a:moveTo>
                  <a:pt x="0" y="0"/>
                </a:moveTo>
                <a:lnTo>
                  <a:pt x="4019230" y="0"/>
                </a:lnTo>
                <a:lnTo>
                  <a:pt x="4093145" y="144318"/>
                </a:lnTo>
                <a:cubicBezTo>
                  <a:pt x="4606712" y="1210141"/>
                  <a:pt x="4894514" y="2405224"/>
                  <a:pt x="4894514" y="3667526"/>
                </a:cubicBezTo>
                <a:cubicBezTo>
                  <a:pt x="4894514" y="4789573"/>
                  <a:pt x="4667115" y="5858507"/>
                  <a:pt x="4255887" y="6830758"/>
                </a:cubicBezTo>
                <a:lnTo>
                  <a:pt x="4243571" y="6858000"/>
                </a:lnTo>
                <a:lnTo>
                  <a:pt x="471488" y="6858000"/>
                </a:lnTo>
                <a:lnTo>
                  <a:pt x="540989" y="6777766"/>
                </a:lnTo>
                <a:cubicBezTo>
                  <a:pt x="1238519" y="5932555"/>
                  <a:pt x="1657535" y="4848974"/>
                  <a:pt x="1657535" y="3667526"/>
                </a:cubicBezTo>
                <a:cubicBezTo>
                  <a:pt x="1657535" y="2232911"/>
                  <a:pt x="1039700" y="942599"/>
                  <a:pt x="55592" y="48156"/>
                </a:cubicBezTo>
                <a:close/>
              </a:path>
            </a:pathLst>
          </a:custGeom>
          <a:solidFill>
            <a:schemeClr val="accent3"/>
          </a:solidFill>
          <a:effectLst>
            <a:outerShdw blurRad="422060" dist="50800" dir="5400000" sx="101000" sy="101000" algn="ctr" rotWithShape="0">
              <a:srgbClr val="000000">
                <a:alpha val="9933"/>
              </a:srgbClr>
            </a:outerShdw>
          </a:effectLst>
        </p:spPr>
        <p:txBody>
          <a:bodyPr wrap="square" anchor="ctr">
            <a:noAutofit/>
          </a:bodyPr>
          <a:lstStyle>
            <a:lvl1pPr marL="0" indent="0" algn="ctr">
              <a:buNone/>
              <a:defRPr/>
            </a:lvl1pPr>
          </a:lstStyle>
          <a:p>
            <a:endParaRPr lang="en-US" dirty="0"/>
          </a:p>
        </p:txBody>
      </p:sp>
      <p:sp>
        <p:nvSpPr>
          <p:cNvPr id="5" name="TextBox 4">
            <a:extLst>
              <a:ext uri="{FF2B5EF4-FFF2-40B4-BE49-F238E27FC236}">
                <a16:creationId xmlns:a16="http://schemas.microsoft.com/office/drawing/2014/main" id="{7DC30D46-78D9-4058-2F50-ED9995BA5C76}"/>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820D0BC-18E3-E5A4-A5D3-41BE6E0B4509}"/>
              </a:ext>
            </a:extLst>
          </p:cNvPr>
          <p:cNvPicPr>
            <a:picLocks noChangeAspect="1"/>
          </p:cNvPicPr>
          <p:nvPr userDrawn="1"/>
        </p:nvPicPr>
        <p:blipFill>
          <a:blip r:embed="rId3"/>
          <a:stretch>
            <a:fillRect/>
          </a:stretch>
        </p:blipFill>
        <p:spPr>
          <a:xfrm>
            <a:off x="473336" y="6346779"/>
            <a:ext cx="1143000" cy="302605"/>
          </a:xfrm>
          <a:prstGeom prst="rect">
            <a:avLst/>
          </a:prstGeom>
        </p:spPr>
      </p:pic>
      <p:sp>
        <p:nvSpPr>
          <p:cNvPr id="7" name="Content Placeholder 2">
            <a:extLst>
              <a:ext uri="{FF2B5EF4-FFF2-40B4-BE49-F238E27FC236}">
                <a16:creationId xmlns:a16="http://schemas.microsoft.com/office/drawing/2014/main" id="{123A61FF-59EE-F86B-7154-7EFAFE37E056}"/>
              </a:ext>
            </a:extLst>
          </p:cNvPr>
          <p:cNvSpPr>
            <a:spLocks noGrp="1"/>
          </p:cNvSpPr>
          <p:nvPr>
            <p:ph idx="1"/>
          </p:nvPr>
        </p:nvSpPr>
        <p:spPr>
          <a:xfrm>
            <a:off x="479749" y="2114549"/>
            <a:ext cx="5278114" cy="3610237"/>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9772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ight Divider: Img_03">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BDE94E25-1E67-4DC8-E35F-5FC39AA33727}"/>
              </a:ext>
            </a:extLst>
          </p:cNvPr>
          <p:cNvSpPr/>
          <p:nvPr userDrawn="1"/>
        </p:nvSpPr>
        <p:spPr>
          <a:xfrm>
            <a:off x="5374794" y="1744814"/>
            <a:ext cx="6817206" cy="5113186"/>
          </a:xfrm>
          <a:custGeom>
            <a:avLst/>
            <a:gdLst>
              <a:gd name="connsiteX0" fmla="*/ 6340400 w 6817206"/>
              <a:gd name="connsiteY0" fmla="*/ 0 h 5113186"/>
              <a:gd name="connsiteX1" fmla="*/ 6674255 w 6817206"/>
              <a:gd name="connsiteY1" fmla="*/ 8442 h 5113186"/>
              <a:gd name="connsiteX2" fmla="*/ 6817206 w 6817206"/>
              <a:gd name="connsiteY2" fmla="*/ 19312 h 5113186"/>
              <a:gd name="connsiteX3" fmla="*/ 6817206 w 6817206"/>
              <a:gd name="connsiteY3" fmla="*/ 5113186 h 5113186"/>
              <a:gd name="connsiteX4" fmla="*/ 0 w 6817206"/>
              <a:gd name="connsiteY4" fmla="*/ 5113186 h 5113186"/>
              <a:gd name="connsiteX5" fmla="*/ 56981 w 6817206"/>
              <a:gd name="connsiteY5" fmla="*/ 4866299 h 5113186"/>
              <a:gd name="connsiteX6" fmla="*/ 6340400 w 6817206"/>
              <a:gd name="connsiteY6" fmla="*/ 0 h 511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7206" h="5113186">
                <a:moveTo>
                  <a:pt x="6340400" y="0"/>
                </a:moveTo>
                <a:cubicBezTo>
                  <a:pt x="6452370" y="0"/>
                  <a:pt x="6563678" y="2837"/>
                  <a:pt x="6674255" y="8442"/>
                </a:cubicBezTo>
                <a:lnTo>
                  <a:pt x="6817206" y="19312"/>
                </a:lnTo>
                <a:lnTo>
                  <a:pt x="6817206" y="5113186"/>
                </a:lnTo>
                <a:lnTo>
                  <a:pt x="0" y="5113186"/>
                </a:lnTo>
                <a:lnTo>
                  <a:pt x="56981" y="4866299"/>
                </a:lnTo>
                <a:cubicBezTo>
                  <a:pt x="776992" y="2067846"/>
                  <a:pt x="3317210" y="0"/>
                  <a:pt x="6340400" y="0"/>
                </a:cubicBezTo>
                <a:close/>
              </a:path>
            </a:pathLst>
          </a:custGeom>
          <a:gradFill>
            <a:gsLst>
              <a:gs pos="0">
                <a:schemeClr val="accent1">
                  <a:alpha val="0"/>
                </a:schemeClr>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85DCED83-2DD7-58D0-5DA6-A54C4035283D}"/>
              </a:ext>
            </a:extLst>
          </p:cNvPr>
          <p:cNvSpPr/>
          <p:nvPr userDrawn="1"/>
        </p:nvSpPr>
        <p:spPr>
          <a:xfrm>
            <a:off x="5423544" y="1792320"/>
            <a:ext cx="6768456" cy="5065681"/>
          </a:xfrm>
          <a:custGeom>
            <a:avLst/>
            <a:gdLst>
              <a:gd name="connsiteX0" fmla="*/ 6291650 w 6768456"/>
              <a:gd name="connsiteY0" fmla="*/ 0 h 5065681"/>
              <a:gd name="connsiteX1" fmla="*/ 6623060 w 6768456"/>
              <a:gd name="connsiteY1" fmla="*/ 8380 h 5065681"/>
              <a:gd name="connsiteX2" fmla="*/ 6768456 w 6768456"/>
              <a:gd name="connsiteY2" fmla="*/ 19436 h 5065681"/>
              <a:gd name="connsiteX3" fmla="*/ 6768456 w 6768456"/>
              <a:gd name="connsiteY3" fmla="*/ 5065681 h 5065681"/>
              <a:gd name="connsiteX4" fmla="*/ 0 w 6768456"/>
              <a:gd name="connsiteY4" fmla="*/ 5065681 h 5065681"/>
              <a:gd name="connsiteX5" fmla="*/ 54241 w 6768456"/>
              <a:gd name="connsiteY5" fmla="*/ 4830666 h 5065681"/>
              <a:gd name="connsiteX6" fmla="*/ 6291650 w 6768456"/>
              <a:gd name="connsiteY6" fmla="*/ 0 h 506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456" h="5065681">
                <a:moveTo>
                  <a:pt x="6291650" y="0"/>
                </a:moveTo>
                <a:cubicBezTo>
                  <a:pt x="6402800" y="0"/>
                  <a:pt x="6513293" y="2816"/>
                  <a:pt x="6623060" y="8380"/>
                </a:cubicBezTo>
                <a:lnTo>
                  <a:pt x="6768456" y="19436"/>
                </a:lnTo>
                <a:lnTo>
                  <a:pt x="6768456" y="5065681"/>
                </a:lnTo>
                <a:lnTo>
                  <a:pt x="0" y="5065681"/>
                </a:lnTo>
                <a:lnTo>
                  <a:pt x="54241" y="4830666"/>
                </a:lnTo>
                <a:cubicBezTo>
                  <a:pt x="768979" y="2052704"/>
                  <a:pt x="3290597" y="0"/>
                  <a:pt x="629165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D663CC31-D1D0-F433-0196-0D50B6A69B74}"/>
              </a:ext>
            </a:extLst>
          </p:cNvPr>
          <p:cNvPicPr>
            <a:picLocks noChangeAspect="1"/>
          </p:cNvPicPr>
          <p:nvPr userDrawn="1"/>
        </p:nvPicPr>
        <p:blipFill>
          <a:blip r:embed="rId2">
            <a:alphaModFix amt="15000"/>
          </a:blip>
          <a:stretch>
            <a:fillRect/>
          </a:stretch>
        </p:blipFill>
        <p:spPr>
          <a:xfrm rot="10800000">
            <a:off x="0" y="0"/>
            <a:ext cx="4826000" cy="3594100"/>
          </a:xfrm>
          <a:prstGeom prst="rect">
            <a:avLst/>
          </a:prstGeom>
        </p:spPr>
      </p:pic>
      <p:sp>
        <p:nvSpPr>
          <p:cNvPr id="10" name="Title 1">
            <a:extLst>
              <a:ext uri="{FF2B5EF4-FFF2-40B4-BE49-F238E27FC236}">
                <a16:creationId xmlns:a16="http://schemas.microsoft.com/office/drawing/2014/main" id="{1E81CFEE-74A1-8653-4645-FC5FFA7E6537}"/>
              </a:ext>
            </a:extLst>
          </p:cNvPr>
          <p:cNvSpPr>
            <a:spLocks noGrp="1"/>
          </p:cNvSpPr>
          <p:nvPr>
            <p:ph type="title"/>
          </p:nvPr>
        </p:nvSpPr>
        <p:spPr>
          <a:xfrm>
            <a:off x="479749" y="574003"/>
            <a:ext cx="5278114" cy="1331930"/>
          </a:xfrm>
          <a:prstGeom prst="rect">
            <a:avLst/>
          </a:prstGeom>
        </p:spPr>
        <p:txBody>
          <a:bodyPr/>
          <a:lstStyle>
            <a:lvl1pPr>
              <a:defRPr sz="4500"/>
            </a:lvl1pPr>
          </a:lstStyle>
          <a:p>
            <a:r>
              <a:rPr lang="en-US" dirty="0"/>
              <a:t>Click to edit Master title style</a:t>
            </a:r>
          </a:p>
        </p:txBody>
      </p:sp>
      <p:sp>
        <p:nvSpPr>
          <p:cNvPr id="11" name="Content Placeholder 2">
            <a:extLst>
              <a:ext uri="{FF2B5EF4-FFF2-40B4-BE49-F238E27FC236}">
                <a16:creationId xmlns:a16="http://schemas.microsoft.com/office/drawing/2014/main" id="{4037DFA1-CCB9-DCE9-D294-C066C8FB1919}"/>
              </a:ext>
            </a:extLst>
          </p:cNvPr>
          <p:cNvSpPr>
            <a:spLocks noGrp="1"/>
          </p:cNvSpPr>
          <p:nvPr>
            <p:ph idx="1"/>
          </p:nvPr>
        </p:nvSpPr>
        <p:spPr>
          <a:xfrm>
            <a:off x="479749" y="2114549"/>
            <a:ext cx="5278114" cy="3610237"/>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EFA9F41-F454-8291-1CE9-D758F607B7F9}"/>
              </a:ext>
            </a:extLst>
          </p:cNvPr>
          <p:cNvPicPr>
            <a:picLocks noChangeAspect="1"/>
          </p:cNvPicPr>
          <p:nvPr userDrawn="1"/>
        </p:nvPicPr>
        <p:blipFill>
          <a:blip r:embed="rId3"/>
          <a:stretch>
            <a:fillRect/>
          </a:stretch>
        </p:blipFill>
        <p:spPr>
          <a:xfrm>
            <a:off x="473336" y="6346779"/>
            <a:ext cx="1143000" cy="302605"/>
          </a:xfrm>
          <a:prstGeom prst="rect">
            <a:avLst/>
          </a:prstGeom>
        </p:spPr>
      </p:pic>
      <p:sp>
        <p:nvSpPr>
          <p:cNvPr id="28" name="Picture Placeholder 27">
            <a:extLst>
              <a:ext uri="{FF2B5EF4-FFF2-40B4-BE49-F238E27FC236}">
                <a16:creationId xmlns:a16="http://schemas.microsoft.com/office/drawing/2014/main" id="{81788507-6F4F-30B2-6592-244EAC072ECB}"/>
              </a:ext>
            </a:extLst>
          </p:cNvPr>
          <p:cNvSpPr>
            <a:spLocks noGrp="1"/>
          </p:cNvSpPr>
          <p:nvPr>
            <p:ph type="pic" sz="quarter" idx="10"/>
          </p:nvPr>
        </p:nvSpPr>
        <p:spPr>
          <a:xfrm>
            <a:off x="5727821" y="2089413"/>
            <a:ext cx="6464181" cy="4768588"/>
          </a:xfrm>
          <a:custGeom>
            <a:avLst/>
            <a:gdLst>
              <a:gd name="connsiteX0" fmla="*/ 5984432 w 6464181"/>
              <a:gd name="connsiteY0" fmla="*/ 0 h 4768588"/>
              <a:gd name="connsiteX1" fmla="*/ 6300402 w 6464181"/>
              <a:gd name="connsiteY1" fmla="*/ 7990 h 4768588"/>
              <a:gd name="connsiteX2" fmla="*/ 6464181 w 6464181"/>
              <a:gd name="connsiteY2" fmla="*/ 20444 h 4768588"/>
              <a:gd name="connsiteX3" fmla="*/ 6464181 w 6464181"/>
              <a:gd name="connsiteY3" fmla="*/ 3466840 h 4768588"/>
              <a:gd name="connsiteX4" fmla="*/ 6262343 w 6464181"/>
              <a:gd name="connsiteY4" fmla="*/ 3436036 h 4768588"/>
              <a:gd name="connsiteX5" fmla="*/ 5984431 w 6464181"/>
              <a:gd name="connsiteY5" fmla="*/ 3422002 h 4768588"/>
              <a:gd name="connsiteX6" fmla="*/ 3730520 w 6464181"/>
              <a:gd name="connsiteY6" fmla="*/ 4620398 h 4768588"/>
              <a:gd name="connsiteX7" fmla="*/ 3640492 w 6464181"/>
              <a:gd name="connsiteY7" fmla="*/ 4768588 h 4768588"/>
              <a:gd name="connsiteX8" fmla="*/ 0 w 6464181"/>
              <a:gd name="connsiteY8" fmla="*/ 4768588 h 4768588"/>
              <a:gd name="connsiteX9" fmla="*/ 37614 w 6464181"/>
              <a:gd name="connsiteY9" fmla="*/ 4605613 h 4768588"/>
              <a:gd name="connsiteX10" fmla="*/ 5984432 w 6464181"/>
              <a:gd name="connsiteY10" fmla="*/ 0 h 476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4181" h="4768588">
                <a:moveTo>
                  <a:pt x="5984432" y="0"/>
                </a:moveTo>
                <a:cubicBezTo>
                  <a:pt x="6090404" y="0"/>
                  <a:pt x="6195749" y="2685"/>
                  <a:pt x="6300402" y="7990"/>
                </a:cubicBezTo>
                <a:lnTo>
                  <a:pt x="6464181" y="20444"/>
                </a:lnTo>
                <a:lnTo>
                  <a:pt x="6464181" y="3466840"/>
                </a:lnTo>
                <a:lnTo>
                  <a:pt x="6262343" y="3436036"/>
                </a:lnTo>
                <a:cubicBezTo>
                  <a:pt x="6170968" y="3426756"/>
                  <a:pt x="6078255" y="3422002"/>
                  <a:pt x="5984431" y="3422002"/>
                </a:cubicBezTo>
                <a:cubicBezTo>
                  <a:pt x="5046195" y="3422002"/>
                  <a:pt x="4218987" y="3897372"/>
                  <a:pt x="3730520" y="4620398"/>
                </a:cubicBezTo>
                <a:lnTo>
                  <a:pt x="3640492" y="4768588"/>
                </a:lnTo>
                <a:lnTo>
                  <a:pt x="0" y="4768588"/>
                </a:lnTo>
                <a:lnTo>
                  <a:pt x="37614" y="4605613"/>
                </a:lnTo>
                <a:cubicBezTo>
                  <a:pt x="719053" y="1957072"/>
                  <a:pt x="3123193" y="0"/>
                  <a:pt x="5984432" y="0"/>
                </a:cubicBezTo>
                <a:close/>
              </a:path>
            </a:pathLst>
          </a:custGeom>
          <a:solidFill>
            <a:schemeClr val="accent3"/>
          </a:solidFill>
        </p:spPr>
        <p:txBody>
          <a:bodyPr wrap="square" anchor="ctr">
            <a:noAutofit/>
          </a:bodyPr>
          <a:lstStyle>
            <a:lvl1pPr marL="0" indent="0" algn="ctr">
              <a:buNone/>
              <a:defRPr/>
            </a:lvl1pPr>
          </a:lstStyle>
          <a:p>
            <a:endParaRPr lang="en-US"/>
          </a:p>
        </p:txBody>
      </p:sp>
      <p:sp>
        <p:nvSpPr>
          <p:cNvPr id="36" name="Freeform 35">
            <a:extLst>
              <a:ext uri="{FF2B5EF4-FFF2-40B4-BE49-F238E27FC236}">
                <a16:creationId xmlns:a16="http://schemas.microsoft.com/office/drawing/2014/main" id="{ED086321-5117-DAEE-B667-50C9161ECB3D}"/>
              </a:ext>
            </a:extLst>
          </p:cNvPr>
          <p:cNvSpPr/>
          <p:nvPr userDrawn="1"/>
        </p:nvSpPr>
        <p:spPr>
          <a:xfrm>
            <a:off x="9691268" y="5785820"/>
            <a:ext cx="2500733" cy="1072180"/>
          </a:xfrm>
          <a:custGeom>
            <a:avLst/>
            <a:gdLst>
              <a:gd name="connsiteX0" fmla="*/ 2023927 w 2500733"/>
              <a:gd name="connsiteY0" fmla="*/ 0 h 1072180"/>
              <a:gd name="connsiteX1" fmla="*/ 2274084 w 2500733"/>
              <a:gd name="connsiteY1" fmla="*/ 12632 h 1072180"/>
              <a:gd name="connsiteX2" fmla="*/ 2500733 w 2500733"/>
              <a:gd name="connsiteY2" fmla="*/ 47223 h 1072180"/>
              <a:gd name="connsiteX3" fmla="*/ 2500733 w 2500733"/>
              <a:gd name="connsiteY3" fmla="*/ 1072180 h 1072180"/>
              <a:gd name="connsiteX4" fmla="*/ 0 w 2500733"/>
              <a:gd name="connsiteY4" fmla="*/ 1072180 h 1072180"/>
              <a:gd name="connsiteX5" fmla="*/ 135964 w 2500733"/>
              <a:gd name="connsiteY5" fmla="*/ 890358 h 1072180"/>
              <a:gd name="connsiteX6" fmla="*/ 2023927 w 2500733"/>
              <a:gd name="connsiteY6" fmla="*/ 0 h 107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733" h="1072180">
                <a:moveTo>
                  <a:pt x="2023927" y="0"/>
                </a:moveTo>
                <a:cubicBezTo>
                  <a:pt x="2108380" y="0"/>
                  <a:pt x="2191834" y="4279"/>
                  <a:pt x="2274084" y="12632"/>
                </a:cubicBezTo>
                <a:lnTo>
                  <a:pt x="2500733" y="47223"/>
                </a:lnTo>
                <a:lnTo>
                  <a:pt x="2500733" y="1072180"/>
                </a:lnTo>
                <a:lnTo>
                  <a:pt x="0" y="1072180"/>
                </a:lnTo>
                <a:lnTo>
                  <a:pt x="135964" y="890358"/>
                </a:lnTo>
                <a:cubicBezTo>
                  <a:pt x="584718" y="346594"/>
                  <a:pt x="1263847" y="0"/>
                  <a:pt x="2023927" y="0"/>
                </a:cubicBezTo>
                <a:close/>
              </a:path>
            </a:pathLst>
          </a:custGeom>
          <a:gradFill>
            <a:gsLst>
              <a:gs pos="0">
                <a:schemeClr val="accent4">
                  <a:alpha val="0"/>
                </a:schemeClr>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6CD9BC1D-8782-35C3-7222-650F954D9FD3}"/>
              </a:ext>
            </a:extLst>
          </p:cNvPr>
          <p:cNvSpPr/>
          <p:nvPr userDrawn="1"/>
        </p:nvSpPr>
        <p:spPr>
          <a:xfrm>
            <a:off x="9749094" y="5832182"/>
            <a:ext cx="2442906" cy="1025818"/>
          </a:xfrm>
          <a:custGeom>
            <a:avLst/>
            <a:gdLst>
              <a:gd name="connsiteX0" fmla="*/ 1966100 w 2442906"/>
              <a:gd name="connsiteY0" fmla="*/ 0 h 1025818"/>
              <a:gd name="connsiteX1" fmla="*/ 2211517 w 2442906"/>
              <a:gd name="connsiteY1" fmla="*/ 12393 h 1025818"/>
              <a:gd name="connsiteX2" fmla="*/ 2442906 w 2442906"/>
              <a:gd name="connsiteY2" fmla="*/ 47707 h 1025818"/>
              <a:gd name="connsiteX3" fmla="*/ 2442906 w 2442906"/>
              <a:gd name="connsiteY3" fmla="*/ 1025818 h 1025818"/>
              <a:gd name="connsiteX4" fmla="*/ 0 w 2442906"/>
              <a:gd name="connsiteY4" fmla="*/ 1025818 h 1025818"/>
              <a:gd name="connsiteX5" fmla="*/ 113912 w 2442906"/>
              <a:gd name="connsiteY5" fmla="*/ 873487 h 1025818"/>
              <a:gd name="connsiteX6" fmla="*/ 1966100 w 2442906"/>
              <a:gd name="connsiteY6" fmla="*/ 0 h 102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2906" h="1025818">
                <a:moveTo>
                  <a:pt x="1966100" y="0"/>
                </a:moveTo>
                <a:cubicBezTo>
                  <a:pt x="2048953" y="0"/>
                  <a:pt x="2130826" y="4198"/>
                  <a:pt x="2211517" y="12393"/>
                </a:cubicBezTo>
                <a:lnTo>
                  <a:pt x="2442906" y="47707"/>
                </a:lnTo>
                <a:lnTo>
                  <a:pt x="2442906" y="1025818"/>
                </a:lnTo>
                <a:lnTo>
                  <a:pt x="0" y="1025818"/>
                </a:lnTo>
                <a:lnTo>
                  <a:pt x="113912" y="873487"/>
                </a:lnTo>
                <a:cubicBezTo>
                  <a:pt x="554162" y="340027"/>
                  <a:pt x="1220422" y="0"/>
                  <a:pt x="19661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6DDEA79A-0A2A-992F-E772-825671B7883B}"/>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5871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ight Divider: Big Circle Im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E0951D6-4A1F-797A-28F9-F6CA26651A65}"/>
              </a:ext>
            </a:extLst>
          </p:cNvPr>
          <p:cNvSpPr/>
          <p:nvPr userDrawn="1"/>
        </p:nvSpPr>
        <p:spPr>
          <a:xfrm>
            <a:off x="1057152" y="0"/>
            <a:ext cx="10077694" cy="6858000"/>
          </a:xfrm>
          <a:custGeom>
            <a:avLst/>
            <a:gdLst>
              <a:gd name="connsiteX0" fmla="*/ 1348085 w 10077694"/>
              <a:gd name="connsiteY0" fmla="*/ 0 h 6858000"/>
              <a:gd name="connsiteX1" fmla="*/ 8729609 w 10077694"/>
              <a:gd name="connsiteY1" fmla="*/ 0 h 6858000"/>
              <a:gd name="connsiteX2" fmla="*/ 8768693 w 10077694"/>
              <a:gd name="connsiteY2" fmla="*/ 40993 h 6858000"/>
              <a:gd name="connsiteX3" fmla="*/ 10077694 w 10077694"/>
              <a:gd name="connsiteY3" fmla="*/ 3429000 h 6858000"/>
              <a:gd name="connsiteX4" fmla="*/ 8768693 w 10077694"/>
              <a:gd name="connsiteY4" fmla="*/ 6817007 h 6858000"/>
              <a:gd name="connsiteX5" fmla="*/ 8729609 w 10077694"/>
              <a:gd name="connsiteY5" fmla="*/ 6858000 h 6858000"/>
              <a:gd name="connsiteX6" fmla="*/ 1348085 w 10077694"/>
              <a:gd name="connsiteY6" fmla="*/ 6858000 h 6858000"/>
              <a:gd name="connsiteX7" fmla="*/ 1309001 w 10077694"/>
              <a:gd name="connsiteY7" fmla="*/ 6817007 h 6858000"/>
              <a:gd name="connsiteX8" fmla="*/ 0 w 10077694"/>
              <a:gd name="connsiteY8" fmla="*/ 3429000 h 6858000"/>
              <a:gd name="connsiteX9" fmla="*/ 1309001 w 10077694"/>
              <a:gd name="connsiteY9" fmla="*/ 40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7694" h="6858000">
                <a:moveTo>
                  <a:pt x="1348085" y="0"/>
                </a:moveTo>
                <a:lnTo>
                  <a:pt x="8729609" y="0"/>
                </a:lnTo>
                <a:lnTo>
                  <a:pt x="8768693" y="40993"/>
                </a:lnTo>
                <a:cubicBezTo>
                  <a:pt x="9581998" y="935828"/>
                  <a:pt x="10077694" y="2124526"/>
                  <a:pt x="10077694" y="3429000"/>
                </a:cubicBezTo>
                <a:cubicBezTo>
                  <a:pt x="10077694" y="4733474"/>
                  <a:pt x="9581998" y="5922172"/>
                  <a:pt x="8768693" y="6817007"/>
                </a:cubicBezTo>
                <a:lnTo>
                  <a:pt x="8729609" y="6858000"/>
                </a:lnTo>
                <a:lnTo>
                  <a:pt x="1348085" y="6858000"/>
                </a:lnTo>
                <a:lnTo>
                  <a:pt x="1309001" y="6817007"/>
                </a:lnTo>
                <a:cubicBezTo>
                  <a:pt x="495697" y="5922172"/>
                  <a:pt x="0" y="4733474"/>
                  <a:pt x="0" y="3429000"/>
                </a:cubicBezTo>
                <a:cubicBezTo>
                  <a:pt x="0" y="2124526"/>
                  <a:pt x="495697" y="935828"/>
                  <a:pt x="1309001" y="40993"/>
                </a:cubicBezTo>
                <a:close/>
              </a:path>
            </a:pathLst>
          </a:custGeom>
          <a:gradFill>
            <a:gsLst>
              <a:gs pos="60000">
                <a:schemeClr val="tx1">
                  <a:lumMod val="10000"/>
                  <a:lumOff val="90000"/>
                </a:schemeClr>
              </a:gs>
              <a:gs pos="40000">
                <a:schemeClr val="tx1">
                  <a:lumMod val="10000"/>
                  <a:lumOff val="90000"/>
                </a:schemeClr>
              </a:gs>
              <a:gs pos="0">
                <a:schemeClr val="bg1"/>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0B641AD-6A61-C746-1BE7-3A68DB886A81}"/>
              </a:ext>
            </a:extLst>
          </p:cNvPr>
          <p:cNvPicPr>
            <a:picLocks noChangeAspect="1"/>
          </p:cNvPicPr>
          <p:nvPr userDrawn="1"/>
        </p:nvPicPr>
        <p:blipFill>
          <a:blip r:embed="rId2">
            <a:alphaModFix amt="15000"/>
          </a:blip>
          <a:stretch>
            <a:fillRect/>
          </a:stretch>
        </p:blipFill>
        <p:spPr>
          <a:xfrm>
            <a:off x="7366000" y="3263900"/>
            <a:ext cx="4826000" cy="3594100"/>
          </a:xfrm>
          <a:prstGeom prst="rect">
            <a:avLst/>
          </a:prstGeom>
        </p:spPr>
      </p:pic>
      <p:sp>
        <p:nvSpPr>
          <p:cNvPr id="9" name="Freeform 8">
            <a:extLst>
              <a:ext uri="{FF2B5EF4-FFF2-40B4-BE49-F238E27FC236}">
                <a16:creationId xmlns:a16="http://schemas.microsoft.com/office/drawing/2014/main" id="{5A5B003D-680F-1EB1-13DC-B634607B9BD8}"/>
              </a:ext>
            </a:extLst>
          </p:cNvPr>
          <p:cNvSpPr/>
          <p:nvPr userDrawn="1"/>
        </p:nvSpPr>
        <p:spPr>
          <a:xfrm>
            <a:off x="1874133" y="0"/>
            <a:ext cx="8443732" cy="6858000"/>
          </a:xfrm>
          <a:custGeom>
            <a:avLst/>
            <a:gdLst>
              <a:gd name="connsiteX0" fmla="*/ 1760360 w 8443732"/>
              <a:gd name="connsiteY0" fmla="*/ 0 h 6858000"/>
              <a:gd name="connsiteX1" fmla="*/ 6683372 w 8443732"/>
              <a:gd name="connsiteY1" fmla="*/ 0 h 6858000"/>
              <a:gd name="connsiteX2" fmla="*/ 6747876 w 8443732"/>
              <a:gd name="connsiteY2" fmla="*/ 45869 h 6858000"/>
              <a:gd name="connsiteX3" fmla="*/ 8443732 w 8443732"/>
              <a:gd name="connsiteY3" fmla="*/ 3429000 h 6858000"/>
              <a:gd name="connsiteX4" fmla="*/ 6747876 w 8443732"/>
              <a:gd name="connsiteY4" fmla="*/ 6812131 h 6858000"/>
              <a:gd name="connsiteX5" fmla="*/ 6683372 w 8443732"/>
              <a:gd name="connsiteY5" fmla="*/ 6858000 h 6858000"/>
              <a:gd name="connsiteX6" fmla="*/ 1760360 w 8443732"/>
              <a:gd name="connsiteY6" fmla="*/ 6858000 h 6858000"/>
              <a:gd name="connsiteX7" fmla="*/ 1695857 w 8443732"/>
              <a:gd name="connsiteY7" fmla="*/ 6812131 h 6858000"/>
              <a:gd name="connsiteX8" fmla="*/ 0 w 8443732"/>
              <a:gd name="connsiteY8" fmla="*/ 3429000 h 6858000"/>
              <a:gd name="connsiteX9" fmla="*/ 1695857 w 8443732"/>
              <a:gd name="connsiteY9" fmla="*/ 458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3732" h="6858000">
                <a:moveTo>
                  <a:pt x="1760360" y="0"/>
                </a:moveTo>
                <a:lnTo>
                  <a:pt x="6683372" y="0"/>
                </a:lnTo>
                <a:lnTo>
                  <a:pt x="6747876" y="45869"/>
                </a:lnTo>
                <a:cubicBezTo>
                  <a:pt x="7777365" y="815778"/>
                  <a:pt x="8443732" y="2044570"/>
                  <a:pt x="8443732" y="3429000"/>
                </a:cubicBezTo>
                <a:cubicBezTo>
                  <a:pt x="8443732" y="4813431"/>
                  <a:pt x="7777365" y="6042223"/>
                  <a:pt x="6747876" y="6812131"/>
                </a:cubicBezTo>
                <a:lnTo>
                  <a:pt x="6683372" y="6858000"/>
                </a:lnTo>
                <a:lnTo>
                  <a:pt x="1760360" y="6858000"/>
                </a:lnTo>
                <a:lnTo>
                  <a:pt x="1695857" y="6812131"/>
                </a:lnTo>
                <a:cubicBezTo>
                  <a:pt x="666368" y="6042223"/>
                  <a:pt x="0" y="4813431"/>
                  <a:pt x="0" y="3429000"/>
                </a:cubicBezTo>
                <a:cubicBezTo>
                  <a:pt x="0" y="2044570"/>
                  <a:pt x="666368" y="815778"/>
                  <a:pt x="1695857" y="45869"/>
                </a:cubicBezTo>
                <a:close/>
              </a:path>
            </a:pathLst>
          </a:custGeom>
          <a:gradFill>
            <a:gsLst>
              <a:gs pos="50000">
                <a:srgbClr val="672D5D"/>
              </a:gs>
              <a:gs pos="0">
                <a:schemeClr val="bg2"/>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2F07B4AF-63F7-BA95-A1D3-5A73DC5C8AA1}"/>
              </a:ext>
            </a:extLst>
          </p:cNvPr>
          <p:cNvSpPr>
            <a:spLocks noGrp="1"/>
          </p:cNvSpPr>
          <p:nvPr>
            <p:ph type="pic" sz="quarter" idx="15"/>
          </p:nvPr>
        </p:nvSpPr>
        <p:spPr>
          <a:xfrm>
            <a:off x="2094169" y="0"/>
            <a:ext cx="8003660" cy="6858000"/>
          </a:xfrm>
          <a:custGeom>
            <a:avLst/>
            <a:gdLst>
              <a:gd name="connsiteX0" fmla="*/ 1951192 w 8003660"/>
              <a:gd name="connsiteY0" fmla="*/ 0 h 6858000"/>
              <a:gd name="connsiteX1" fmla="*/ 6052469 w 8003660"/>
              <a:gd name="connsiteY1" fmla="*/ 0 h 6858000"/>
              <a:gd name="connsiteX2" fmla="*/ 6076925 w 8003660"/>
              <a:gd name="connsiteY2" fmla="*/ 14070 h 6858000"/>
              <a:gd name="connsiteX3" fmla="*/ 8003660 w 8003660"/>
              <a:gd name="connsiteY3" fmla="*/ 3438427 h 6858000"/>
              <a:gd name="connsiteX4" fmla="*/ 6239292 w 8003660"/>
              <a:gd name="connsiteY4" fmla="*/ 6758636 h 6858000"/>
              <a:gd name="connsiteX5" fmla="*/ 6084383 w 8003660"/>
              <a:gd name="connsiteY5" fmla="*/ 6858000 h 6858000"/>
              <a:gd name="connsiteX6" fmla="*/ 1919277 w 8003660"/>
              <a:gd name="connsiteY6" fmla="*/ 6858000 h 6858000"/>
              <a:gd name="connsiteX7" fmla="*/ 1764369 w 8003660"/>
              <a:gd name="connsiteY7" fmla="*/ 6758636 h 6858000"/>
              <a:gd name="connsiteX8" fmla="*/ 0 w 8003660"/>
              <a:gd name="connsiteY8" fmla="*/ 3438427 h 6858000"/>
              <a:gd name="connsiteX9" fmla="*/ 1926736 w 8003660"/>
              <a:gd name="connsiteY9" fmla="*/ 140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3660" h="6858000">
                <a:moveTo>
                  <a:pt x="1951192" y="0"/>
                </a:moveTo>
                <a:lnTo>
                  <a:pt x="6052469" y="0"/>
                </a:lnTo>
                <a:lnTo>
                  <a:pt x="6076925" y="14070"/>
                </a:lnTo>
                <a:cubicBezTo>
                  <a:pt x="7232048" y="716327"/>
                  <a:pt x="8003660" y="1987218"/>
                  <a:pt x="8003660" y="3438427"/>
                </a:cubicBezTo>
                <a:cubicBezTo>
                  <a:pt x="8003660" y="4820532"/>
                  <a:pt x="7303785" y="6039082"/>
                  <a:pt x="6239292" y="6758636"/>
                </a:cubicBezTo>
                <a:lnTo>
                  <a:pt x="6084383" y="6858000"/>
                </a:lnTo>
                <a:lnTo>
                  <a:pt x="1919277" y="6858000"/>
                </a:lnTo>
                <a:lnTo>
                  <a:pt x="1764369" y="6758636"/>
                </a:lnTo>
                <a:cubicBezTo>
                  <a:pt x="699875" y="6039082"/>
                  <a:pt x="0" y="4820532"/>
                  <a:pt x="0" y="3438427"/>
                </a:cubicBezTo>
                <a:cubicBezTo>
                  <a:pt x="0" y="1987218"/>
                  <a:pt x="771612" y="716327"/>
                  <a:pt x="1926736" y="14070"/>
                </a:cubicBezTo>
                <a:close/>
              </a:path>
            </a:pathLst>
          </a:custGeom>
          <a:solidFill>
            <a:schemeClr val="accent3"/>
          </a:solidFill>
        </p:spPr>
        <p:txBody>
          <a:bodyPr wrap="square" anchor="ctr" anchorCtr="0">
            <a:noAutofit/>
          </a:bodyPr>
          <a:lstStyle>
            <a:lvl1pPr marL="0" indent="0" algn="ctr">
              <a:buNone/>
              <a:defRPr/>
            </a:lvl1pPr>
          </a:lstStyle>
          <a:p>
            <a:endParaRPr lang="en-US" dirty="0"/>
          </a:p>
        </p:txBody>
      </p:sp>
    </p:spTree>
    <p:extLst>
      <p:ext uri="{BB962C8B-B14F-4D97-AF65-F5344CB8AC3E}">
        <p14:creationId xmlns:p14="http://schemas.microsoft.com/office/powerpoint/2010/main" val="1006083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ight Content: Blank">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EFA9F41-F454-8291-1CE9-D758F607B7F9}"/>
              </a:ext>
            </a:extLst>
          </p:cNvPr>
          <p:cNvPicPr>
            <a:picLocks noChangeAspect="1"/>
          </p:cNvPicPr>
          <p:nvPr userDrawn="1"/>
        </p:nvPicPr>
        <p:blipFill>
          <a:blip r:embed="rId2"/>
          <a:stretch>
            <a:fillRect/>
          </a:stretch>
        </p:blipFill>
        <p:spPr>
          <a:xfrm>
            <a:off x="473336" y="6346779"/>
            <a:ext cx="1143000" cy="302605"/>
          </a:xfrm>
          <a:prstGeom prst="rect">
            <a:avLst/>
          </a:prstGeom>
        </p:spPr>
      </p:pic>
      <p:sp>
        <p:nvSpPr>
          <p:cNvPr id="12" name="TextBox 11">
            <a:extLst>
              <a:ext uri="{FF2B5EF4-FFF2-40B4-BE49-F238E27FC236}">
                <a16:creationId xmlns:a16="http://schemas.microsoft.com/office/drawing/2014/main" id="{6DDEA79A-0A2A-992F-E772-825671B7883B}"/>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C001A39-1403-E9A0-02DC-1FA1606E9397}"/>
              </a:ext>
            </a:extLst>
          </p:cNvPr>
          <p:cNvSpPr>
            <a:spLocks noGrp="1"/>
          </p:cNvSpPr>
          <p:nvPr>
            <p:ph type="title"/>
          </p:nvPr>
        </p:nvSpPr>
        <p:spPr>
          <a:xfrm>
            <a:off x="479749" y="574003"/>
            <a:ext cx="11245850" cy="493909"/>
          </a:xfrm>
          <a:prstGeom prst="rect">
            <a:avLst/>
          </a:prstGeom>
        </p:spPr>
        <p:txBody>
          <a:bodyPr/>
          <a:lstStyle>
            <a:lvl1pPr>
              <a:defRPr sz="4500"/>
            </a:lvl1pPr>
          </a:lstStyle>
          <a:p>
            <a:r>
              <a:rPr lang="en-US"/>
              <a:t>Click to edit Master title style</a:t>
            </a:r>
          </a:p>
        </p:txBody>
      </p:sp>
      <p:sp>
        <p:nvSpPr>
          <p:cNvPr id="6" name="Content Placeholder 2">
            <a:extLst>
              <a:ext uri="{FF2B5EF4-FFF2-40B4-BE49-F238E27FC236}">
                <a16:creationId xmlns:a16="http://schemas.microsoft.com/office/drawing/2014/main" id="{31931687-864A-FC51-8DC7-437D4B38BB50}"/>
              </a:ext>
            </a:extLst>
          </p:cNvPr>
          <p:cNvSpPr>
            <a:spLocks noGrp="1"/>
          </p:cNvSpPr>
          <p:nvPr>
            <p:ph idx="1"/>
          </p:nvPr>
        </p:nvSpPr>
        <p:spPr>
          <a:xfrm>
            <a:off x="479749" y="1373449"/>
            <a:ext cx="11245850" cy="4351338"/>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66298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ight Content: Halftone Wmark">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EFA9F41-F454-8291-1CE9-D758F607B7F9}"/>
              </a:ext>
            </a:extLst>
          </p:cNvPr>
          <p:cNvPicPr>
            <a:picLocks noChangeAspect="1"/>
          </p:cNvPicPr>
          <p:nvPr userDrawn="1"/>
        </p:nvPicPr>
        <p:blipFill>
          <a:blip r:embed="rId2"/>
          <a:stretch>
            <a:fillRect/>
          </a:stretch>
        </p:blipFill>
        <p:spPr>
          <a:xfrm>
            <a:off x="473336" y="6346779"/>
            <a:ext cx="1143000" cy="302605"/>
          </a:xfrm>
          <a:prstGeom prst="rect">
            <a:avLst/>
          </a:prstGeom>
        </p:spPr>
      </p:pic>
      <p:sp>
        <p:nvSpPr>
          <p:cNvPr id="12" name="TextBox 11">
            <a:extLst>
              <a:ext uri="{FF2B5EF4-FFF2-40B4-BE49-F238E27FC236}">
                <a16:creationId xmlns:a16="http://schemas.microsoft.com/office/drawing/2014/main" id="{6DDEA79A-0A2A-992F-E772-825671B7883B}"/>
              </a:ext>
            </a:extLst>
          </p:cNvPr>
          <p:cNvSpPr txBox="1"/>
          <p:nvPr userDrawn="1"/>
        </p:nvSpPr>
        <p:spPr>
          <a:xfrm>
            <a:off x="1953110" y="6346780"/>
            <a:ext cx="9772489" cy="302604"/>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2"/>
                </a:solidFill>
                <a:latin typeface="Calibri" panose="020F0502020204030204" pitchFamily="34" charset="0"/>
                <a:cs typeface="Calibri" panose="020F0502020204030204" pitchFamily="34" charset="0"/>
              </a:rPr>
              <a:t>api.org  </a:t>
            </a:r>
            <a:r>
              <a:rPr lang="en-US" sz="1200" b="1" i="0" dirty="0">
                <a:solidFill>
                  <a:schemeClr val="accent4"/>
                </a:solidFill>
                <a:latin typeface="Calibri" panose="020F0502020204030204" pitchFamily="34" charset="0"/>
                <a:cs typeface="Calibri" panose="020F0502020204030204" pitchFamily="34" charset="0"/>
              </a:rPr>
              <a:t>| </a:t>
            </a:r>
            <a:r>
              <a:rPr lang="en-US" sz="1200" b="1" i="0" dirty="0">
                <a:solidFill>
                  <a:schemeClr val="bg2"/>
                </a:solidFill>
                <a:latin typeface="Calibri" panose="020F0502020204030204" pitchFamily="34" charset="0"/>
                <a:cs typeface="Calibri" panose="020F0502020204030204" pitchFamily="34" charset="0"/>
              </a:rPr>
              <a:t> </a:t>
            </a:r>
            <a:fld id="{DF39FF22-FB25-8A41-821F-7BAC82CE67FE}" type="slidenum">
              <a:rPr lang="en-US" sz="1200" b="1" i="0" smtClean="0">
                <a:solidFill>
                  <a:schemeClr val="bg2"/>
                </a:solidFill>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b="1" i="0" dirty="0">
              <a:solidFill>
                <a:schemeClr val="bg2"/>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F97488B-C3AC-2993-9B99-0C2DA4A76EC6}"/>
              </a:ext>
            </a:extLst>
          </p:cNvPr>
          <p:cNvPicPr>
            <a:picLocks noChangeAspect="1"/>
          </p:cNvPicPr>
          <p:nvPr userDrawn="1"/>
        </p:nvPicPr>
        <p:blipFill>
          <a:blip r:embed="rId3">
            <a:alphaModFix amt="15000"/>
          </a:blip>
          <a:stretch>
            <a:fillRect/>
          </a:stretch>
        </p:blipFill>
        <p:spPr>
          <a:xfrm rot="10800000">
            <a:off x="0" y="0"/>
            <a:ext cx="4826000" cy="3594100"/>
          </a:xfrm>
          <a:prstGeom prst="rect">
            <a:avLst/>
          </a:prstGeom>
        </p:spPr>
      </p:pic>
      <p:sp>
        <p:nvSpPr>
          <p:cNvPr id="5" name="Title 1">
            <a:extLst>
              <a:ext uri="{FF2B5EF4-FFF2-40B4-BE49-F238E27FC236}">
                <a16:creationId xmlns:a16="http://schemas.microsoft.com/office/drawing/2014/main" id="{6C001A39-1403-E9A0-02DC-1FA1606E9397}"/>
              </a:ext>
            </a:extLst>
          </p:cNvPr>
          <p:cNvSpPr>
            <a:spLocks noGrp="1"/>
          </p:cNvSpPr>
          <p:nvPr>
            <p:ph type="title"/>
          </p:nvPr>
        </p:nvSpPr>
        <p:spPr>
          <a:xfrm>
            <a:off x="479749" y="574003"/>
            <a:ext cx="11245850" cy="493909"/>
          </a:xfrm>
          <a:prstGeom prst="rect">
            <a:avLst/>
          </a:prstGeom>
        </p:spPr>
        <p:txBody>
          <a:bodyPr/>
          <a:lstStyle>
            <a:lvl1pPr>
              <a:defRPr sz="4500"/>
            </a:lvl1pPr>
          </a:lstStyle>
          <a:p>
            <a:r>
              <a:rPr lang="en-US"/>
              <a:t>Click to edit Master title style</a:t>
            </a:r>
          </a:p>
        </p:txBody>
      </p:sp>
      <p:sp>
        <p:nvSpPr>
          <p:cNvPr id="6" name="Content Placeholder 2">
            <a:extLst>
              <a:ext uri="{FF2B5EF4-FFF2-40B4-BE49-F238E27FC236}">
                <a16:creationId xmlns:a16="http://schemas.microsoft.com/office/drawing/2014/main" id="{31931687-864A-FC51-8DC7-437D4B38BB50}"/>
              </a:ext>
            </a:extLst>
          </p:cNvPr>
          <p:cNvSpPr>
            <a:spLocks noGrp="1"/>
          </p:cNvSpPr>
          <p:nvPr>
            <p:ph idx="1"/>
          </p:nvPr>
        </p:nvSpPr>
        <p:spPr>
          <a:xfrm>
            <a:off x="479749" y="1373449"/>
            <a:ext cx="11245850" cy="4351338"/>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35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3.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5.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6.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6AA186-02AA-3130-F5BE-5B43252921EE}"/>
              </a:ext>
            </a:extLst>
          </p:cNvPr>
          <p:cNvSpPr/>
          <p:nvPr userDrawn="1"/>
        </p:nvSpPr>
        <p:spPr>
          <a:xfrm>
            <a:off x="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9E78F13-645D-9FCB-DF45-D3B8328C31A3}"/>
              </a:ext>
            </a:extLst>
          </p:cNvPr>
          <p:cNvSpPr/>
          <p:nvPr userDrawn="1"/>
        </p:nvSpPr>
        <p:spPr>
          <a:xfrm>
            <a:off x="97655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2519D75-ED9B-2AFB-04C7-8089701C8DFD}"/>
              </a:ext>
            </a:extLst>
          </p:cNvPr>
          <p:cNvSpPr/>
          <p:nvPr userDrawn="1"/>
        </p:nvSpPr>
        <p:spPr>
          <a:xfrm>
            <a:off x="195311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9C2A03-A291-0269-2532-0E65DD3861F9}"/>
              </a:ext>
            </a:extLst>
          </p:cNvPr>
          <p:cNvSpPr/>
          <p:nvPr userDrawn="1"/>
        </p:nvSpPr>
        <p:spPr>
          <a:xfrm>
            <a:off x="292966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D33C62D-3824-899D-6112-8FEC2588C6C1}"/>
              </a:ext>
            </a:extLst>
          </p:cNvPr>
          <p:cNvSpPr/>
          <p:nvPr userDrawn="1"/>
        </p:nvSpPr>
        <p:spPr>
          <a:xfrm>
            <a:off x="390622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DA868E4-3B80-1237-B1D6-D4E323989B5A}"/>
              </a:ext>
            </a:extLst>
          </p:cNvPr>
          <p:cNvSpPr/>
          <p:nvPr userDrawn="1"/>
        </p:nvSpPr>
        <p:spPr>
          <a:xfrm>
            <a:off x="488277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34B1DD0-4B45-1059-4015-933283C4E36C}"/>
              </a:ext>
            </a:extLst>
          </p:cNvPr>
          <p:cNvSpPr/>
          <p:nvPr userDrawn="1"/>
        </p:nvSpPr>
        <p:spPr>
          <a:xfrm>
            <a:off x="585933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84C29C-1963-007B-AE6F-EE93B4D92479}"/>
              </a:ext>
            </a:extLst>
          </p:cNvPr>
          <p:cNvSpPr/>
          <p:nvPr userDrawn="1"/>
        </p:nvSpPr>
        <p:spPr>
          <a:xfrm>
            <a:off x="683588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A9B93E5-36CA-51E8-2B21-BA2F274CFA82}"/>
              </a:ext>
            </a:extLst>
          </p:cNvPr>
          <p:cNvSpPr/>
          <p:nvPr userDrawn="1"/>
        </p:nvSpPr>
        <p:spPr>
          <a:xfrm>
            <a:off x="781244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17779D-F05C-221D-BCB3-E7F3F45163B8}"/>
              </a:ext>
            </a:extLst>
          </p:cNvPr>
          <p:cNvSpPr/>
          <p:nvPr userDrawn="1"/>
        </p:nvSpPr>
        <p:spPr>
          <a:xfrm>
            <a:off x="878899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852E91-A189-02A7-E3FC-70EEDFAF1015}"/>
              </a:ext>
            </a:extLst>
          </p:cNvPr>
          <p:cNvSpPr/>
          <p:nvPr userDrawn="1"/>
        </p:nvSpPr>
        <p:spPr>
          <a:xfrm>
            <a:off x="976555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1FD8195-FF74-A911-588D-20AA1201D35A}"/>
              </a:ext>
            </a:extLst>
          </p:cNvPr>
          <p:cNvSpPr/>
          <p:nvPr userDrawn="1"/>
        </p:nvSpPr>
        <p:spPr>
          <a:xfrm>
            <a:off x="1074210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86D84D5-934A-B7D0-4E85-056DED371791}"/>
              </a:ext>
            </a:extLst>
          </p:cNvPr>
          <p:cNvSpPr/>
          <p:nvPr userDrawn="1"/>
        </p:nvSpPr>
        <p:spPr>
          <a:xfrm>
            <a:off x="11718664"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5944941"/>
      </p:ext>
    </p:extLst>
  </p:cSld>
  <p:clrMap bg1="lt1" tx1="dk1" bg2="lt2" tx2="dk2" accent1="accent1" accent2="accent2" accent3="accent3" accent4="accent4" accent5="accent5" accent6="accent6" hlink="hlink" folHlink="folHlink"/>
  <p:sldLayoutIdLst>
    <p:sldLayoutId id="2147483750" r:id="rId1"/>
    <p:sldLayoutId id="2147483748" r:id="rId2"/>
    <p:sldLayoutId id="2147483749" r:id="rId3"/>
  </p:sldLayoutIdLst>
  <p:txStyles>
    <p:titleStyle>
      <a:lvl1pPr algn="l" defTabSz="914400" rtl="0" eaLnBrk="1" latinLnBrk="0" hangingPunct="1">
        <a:lnSpc>
          <a:spcPct val="90000"/>
        </a:lnSpc>
        <a:spcBef>
          <a:spcPct val="0"/>
        </a:spcBef>
        <a:buNone/>
        <a:defRPr sz="4500" b="1" i="0" kern="1200">
          <a:solidFill>
            <a:schemeClr val="bg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4" userDrawn="1">
          <p15:clr>
            <a:srgbClr val="F26B43"/>
          </p15:clr>
        </p15:guide>
        <p15:guide id="4" pos="298" userDrawn="1">
          <p15:clr>
            <a:srgbClr val="F26B43"/>
          </p15:clr>
        </p15:guide>
        <p15:guide id="5" pos="912" userDrawn="1">
          <p15:clr>
            <a:srgbClr val="F26B43"/>
          </p15:clr>
        </p15:guide>
        <p15:guide id="6" pos="1228" userDrawn="1">
          <p15:clr>
            <a:srgbClr val="F26B43"/>
          </p15:clr>
        </p15:guide>
        <p15:guide id="7" pos="1528" userDrawn="1">
          <p15:clr>
            <a:srgbClr val="F26B43"/>
          </p15:clr>
        </p15:guide>
        <p15:guide id="8" pos="1842" userDrawn="1">
          <p15:clr>
            <a:srgbClr val="F26B43"/>
          </p15:clr>
        </p15:guide>
        <p15:guide id="9" pos="2142" userDrawn="1">
          <p15:clr>
            <a:srgbClr val="F26B43"/>
          </p15:clr>
        </p15:guide>
        <p15:guide id="10" pos="2458" userDrawn="1">
          <p15:clr>
            <a:srgbClr val="F26B43"/>
          </p15:clr>
        </p15:guide>
        <p15:guide id="11" pos="2758" userDrawn="1">
          <p15:clr>
            <a:srgbClr val="F26B43"/>
          </p15:clr>
        </p15:guide>
        <p15:guide id="12" pos="3076" userDrawn="1">
          <p15:clr>
            <a:srgbClr val="F26B43"/>
          </p15:clr>
        </p15:guide>
        <p15:guide id="13" pos="3372" userDrawn="1">
          <p15:clr>
            <a:srgbClr val="F26B43"/>
          </p15:clr>
        </p15:guide>
        <p15:guide id="14" pos="3690" userDrawn="1">
          <p15:clr>
            <a:srgbClr val="F26B43"/>
          </p15:clr>
        </p15:guide>
        <p15:guide id="15" pos="3988" userDrawn="1">
          <p15:clr>
            <a:srgbClr val="F26B43"/>
          </p15:clr>
        </p15:guide>
        <p15:guide id="16" pos="4306" userDrawn="1">
          <p15:clr>
            <a:srgbClr val="F26B43"/>
          </p15:clr>
        </p15:guide>
        <p15:guide id="17" pos="4602" userDrawn="1">
          <p15:clr>
            <a:srgbClr val="F26B43"/>
          </p15:clr>
        </p15:guide>
        <p15:guide id="18" pos="4920" userDrawn="1">
          <p15:clr>
            <a:srgbClr val="F26B43"/>
          </p15:clr>
        </p15:guide>
        <p15:guide id="19" pos="5218" userDrawn="1">
          <p15:clr>
            <a:srgbClr val="F26B43"/>
          </p15:clr>
        </p15:guide>
        <p15:guide id="20" pos="5536" userDrawn="1">
          <p15:clr>
            <a:srgbClr val="F26B43"/>
          </p15:clr>
        </p15:guide>
        <p15:guide id="21" pos="5834" userDrawn="1">
          <p15:clr>
            <a:srgbClr val="F26B43"/>
          </p15:clr>
        </p15:guide>
        <p15:guide id="22" pos="6152" userDrawn="1">
          <p15:clr>
            <a:srgbClr val="F26B43"/>
          </p15:clr>
        </p15:guide>
        <p15:guide id="23" pos="6448" userDrawn="1">
          <p15:clr>
            <a:srgbClr val="F26B43"/>
          </p15:clr>
        </p15:guide>
        <p15:guide id="24" pos="6766" userDrawn="1">
          <p15:clr>
            <a:srgbClr val="F26B43"/>
          </p15:clr>
        </p15:guide>
        <p15:guide id="25" pos="7064" userDrawn="1">
          <p15:clr>
            <a:srgbClr val="F26B43"/>
          </p15:clr>
        </p15:guide>
        <p15:guide id="26" pos="738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6AA186-02AA-3130-F5BE-5B43252921EE}"/>
              </a:ext>
            </a:extLst>
          </p:cNvPr>
          <p:cNvSpPr/>
          <p:nvPr userDrawn="1"/>
        </p:nvSpPr>
        <p:spPr>
          <a:xfrm>
            <a:off x="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9E78F13-645D-9FCB-DF45-D3B8328C31A3}"/>
              </a:ext>
            </a:extLst>
          </p:cNvPr>
          <p:cNvSpPr/>
          <p:nvPr userDrawn="1"/>
        </p:nvSpPr>
        <p:spPr>
          <a:xfrm>
            <a:off x="97655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2519D75-ED9B-2AFB-04C7-8089701C8DFD}"/>
              </a:ext>
            </a:extLst>
          </p:cNvPr>
          <p:cNvSpPr/>
          <p:nvPr userDrawn="1"/>
        </p:nvSpPr>
        <p:spPr>
          <a:xfrm>
            <a:off x="195311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9C2A03-A291-0269-2532-0E65DD3861F9}"/>
              </a:ext>
            </a:extLst>
          </p:cNvPr>
          <p:cNvSpPr/>
          <p:nvPr userDrawn="1"/>
        </p:nvSpPr>
        <p:spPr>
          <a:xfrm>
            <a:off x="292966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D33C62D-3824-899D-6112-8FEC2588C6C1}"/>
              </a:ext>
            </a:extLst>
          </p:cNvPr>
          <p:cNvSpPr/>
          <p:nvPr userDrawn="1"/>
        </p:nvSpPr>
        <p:spPr>
          <a:xfrm>
            <a:off x="390622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DA868E4-3B80-1237-B1D6-D4E323989B5A}"/>
              </a:ext>
            </a:extLst>
          </p:cNvPr>
          <p:cNvSpPr/>
          <p:nvPr userDrawn="1"/>
        </p:nvSpPr>
        <p:spPr>
          <a:xfrm>
            <a:off x="488277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34B1DD0-4B45-1059-4015-933283C4E36C}"/>
              </a:ext>
            </a:extLst>
          </p:cNvPr>
          <p:cNvSpPr/>
          <p:nvPr userDrawn="1"/>
        </p:nvSpPr>
        <p:spPr>
          <a:xfrm>
            <a:off x="585933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84C29C-1963-007B-AE6F-EE93B4D92479}"/>
              </a:ext>
            </a:extLst>
          </p:cNvPr>
          <p:cNvSpPr/>
          <p:nvPr userDrawn="1"/>
        </p:nvSpPr>
        <p:spPr>
          <a:xfrm>
            <a:off x="683588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A9B93E5-36CA-51E8-2B21-BA2F274CFA82}"/>
              </a:ext>
            </a:extLst>
          </p:cNvPr>
          <p:cNvSpPr/>
          <p:nvPr userDrawn="1"/>
        </p:nvSpPr>
        <p:spPr>
          <a:xfrm>
            <a:off x="781244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17779D-F05C-221D-BCB3-E7F3F45163B8}"/>
              </a:ext>
            </a:extLst>
          </p:cNvPr>
          <p:cNvSpPr/>
          <p:nvPr userDrawn="1"/>
        </p:nvSpPr>
        <p:spPr>
          <a:xfrm>
            <a:off x="878899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852E91-A189-02A7-E3FC-70EEDFAF1015}"/>
              </a:ext>
            </a:extLst>
          </p:cNvPr>
          <p:cNvSpPr/>
          <p:nvPr userDrawn="1"/>
        </p:nvSpPr>
        <p:spPr>
          <a:xfrm>
            <a:off x="976555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1FD8195-FF74-A911-588D-20AA1201D35A}"/>
              </a:ext>
            </a:extLst>
          </p:cNvPr>
          <p:cNvSpPr/>
          <p:nvPr userDrawn="1"/>
        </p:nvSpPr>
        <p:spPr>
          <a:xfrm>
            <a:off x="1074210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86D84D5-934A-B7D0-4E85-056DED371791}"/>
              </a:ext>
            </a:extLst>
          </p:cNvPr>
          <p:cNvSpPr/>
          <p:nvPr userDrawn="1"/>
        </p:nvSpPr>
        <p:spPr>
          <a:xfrm>
            <a:off x="11718664"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8170204"/>
      </p:ext>
    </p:extLst>
  </p:cSld>
  <p:clrMap bg1="lt1" tx1="dk1" bg2="lt2" tx2="dk2" accent1="accent1" accent2="accent2" accent3="accent3" accent4="accent4" accent5="accent5" accent6="accent6" hlink="hlink" folHlink="folHlink"/>
  <p:sldLayoutIdLst>
    <p:sldLayoutId id="2147483780" r:id="rId1"/>
    <p:sldLayoutId id="2147483778" r:id="rId2"/>
    <p:sldLayoutId id="2147483779" r:id="rId3"/>
    <p:sldLayoutId id="2147483769" r:id="rId4"/>
  </p:sldLayoutIdLst>
  <p:txStyles>
    <p:titleStyle>
      <a:lvl1pPr algn="l" defTabSz="914400" rtl="0" eaLnBrk="1" latinLnBrk="0" hangingPunct="1">
        <a:lnSpc>
          <a:spcPct val="90000"/>
        </a:lnSpc>
        <a:spcBef>
          <a:spcPct val="0"/>
        </a:spcBef>
        <a:buNone/>
        <a:defRPr sz="4500" b="1" i="0" kern="1200">
          <a:solidFill>
            <a:schemeClr val="bg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4" userDrawn="1">
          <p15:clr>
            <a:srgbClr val="F26B43"/>
          </p15:clr>
        </p15:guide>
        <p15:guide id="4" pos="298" userDrawn="1">
          <p15:clr>
            <a:srgbClr val="F26B43"/>
          </p15:clr>
        </p15:guide>
        <p15:guide id="5" pos="912" userDrawn="1">
          <p15:clr>
            <a:srgbClr val="F26B43"/>
          </p15:clr>
        </p15:guide>
        <p15:guide id="6" pos="1228" userDrawn="1">
          <p15:clr>
            <a:srgbClr val="F26B43"/>
          </p15:clr>
        </p15:guide>
        <p15:guide id="7" pos="1528" userDrawn="1">
          <p15:clr>
            <a:srgbClr val="F26B43"/>
          </p15:clr>
        </p15:guide>
        <p15:guide id="8" pos="1842" userDrawn="1">
          <p15:clr>
            <a:srgbClr val="F26B43"/>
          </p15:clr>
        </p15:guide>
        <p15:guide id="9" pos="2142" userDrawn="1">
          <p15:clr>
            <a:srgbClr val="F26B43"/>
          </p15:clr>
        </p15:guide>
        <p15:guide id="10" pos="2458" userDrawn="1">
          <p15:clr>
            <a:srgbClr val="F26B43"/>
          </p15:clr>
        </p15:guide>
        <p15:guide id="11" pos="2758" userDrawn="1">
          <p15:clr>
            <a:srgbClr val="F26B43"/>
          </p15:clr>
        </p15:guide>
        <p15:guide id="12" pos="3076" userDrawn="1">
          <p15:clr>
            <a:srgbClr val="F26B43"/>
          </p15:clr>
        </p15:guide>
        <p15:guide id="13" pos="3372" userDrawn="1">
          <p15:clr>
            <a:srgbClr val="F26B43"/>
          </p15:clr>
        </p15:guide>
        <p15:guide id="14" pos="3690" userDrawn="1">
          <p15:clr>
            <a:srgbClr val="F26B43"/>
          </p15:clr>
        </p15:guide>
        <p15:guide id="15" pos="3988" userDrawn="1">
          <p15:clr>
            <a:srgbClr val="F26B43"/>
          </p15:clr>
        </p15:guide>
        <p15:guide id="16" pos="4306" userDrawn="1">
          <p15:clr>
            <a:srgbClr val="F26B43"/>
          </p15:clr>
        </p15:guide>
        <p15:guide id="17" pos="4602" userDrawn="1">
          <p15:clr>
            <a:srgbClr val="F26B43"/>
          </p15:clr>
        </p15:guide>
        <p15:guide id="18" pos="4920" userDrawn="1">
          <p15:clr>
            <a:srgbClr val="F26B43"/>
          </p15:clr>
        </p15:guide>
        <p15:guide id="19" pos="5218" userDrawn="1">
          <p15:clr>
            <a:srgbClr val="F26B43"/>
          </p15:clr>
        </p15:guide>
        <p15:guide id="20" pos="5536" userDrawn="1">
          <p15:clr>
            <a:srgbClr val="F26B43"/>
          </p15:clr>
        </p15:guide>
        <p15:guide id="21" pos="5834" userDrawn="1">
          <p15:clr>
            <a:srgbClr val="F26B43"/>
          </p15:clr>
        </p15:guide>
        <p15:guide id="22" pos="6152" userDrawn="1">
          <p15:clr>
            <a:srgbClr val="F26B43"/>
          </p15:clr>
        </p15:guide>
        <p15:guide id="23" pos="6448" userDrawn="1">
          <p15:clr>
            <a:srgbClr val="F26B43"/>
          </p15:clr>
        </p15:guide>
        <p15:guide id="24" pos="6766" userDrawn="1">
          <p15:clr>
            <a:srgbClr val="F26B43"/>
          </p15:clr>
        </p15:guide>
        <p15:guide id="25" pos="7064" userDrawn="1">
          <p15:clr>
            <a:srgbClr val="F26B43"/>
          </p15:clr>
        </p15:guide>
        <p15:guide id="26" pos="738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6AA186-02AA-3130-F5BE-5B43252921EE}"/>
              </a:ext>
            </a:extLst>
          </p:cNvPr>
          <p:cNvSpPr/>
          <p:nvPr userDrawn="1"/>
        </p:nvSpPr>
        <p:spPr>
          <a:xfrm>
            <a:off x="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9E78F13-645D-9FCB-DF45-D3B8328C31A3}"/>
              </a:ext>
            </a:extLst>
          </p:cNvPr>
          <p:cNvSpPr/>
          <p:nvPr userDrawn="1"/>
        </p:nvSpPr>
        <p:spPr>
          <a:xfrm>
            <a:off x="97655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2519D75-ED9B-2AFB-04C7-8089701C8DFD}"/>
              </a:ext>
            </a:extLst>
          </p:cNvPr>
          <p:cNvSpPr/>
          <p:nvPr userDrawn="1"/>
        </p:nvSpPr>
        <p:spPr>
          <a:xfrm>
            <a:off x="195311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9C2A03-A291-0269-2532-0E65DD3861F9}"/>
              </a:ext>
            </a:extLst>
          </p:cNvPr>
          <p:cNvSpPr/>
          <p:nvPr userDrawn="1"/>
        </p:nvSpPr>
        <p:spPr>
          <a:xfrm>
            <a:off x="292966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D33C62D-3824-899D-6112-8FEC2588C6C1}"/>
              </a:ext>
            </a:extLst>
          </p:cNvPr>
          <p:cNvSpPr/>
          <p:nvPr userDrawn="1"/>
        </p:nvSpPr>
        <p:spPr>
          <a:xfrm>
            <a:off x="390622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DA868E4-3B80-1237-B1D6-D4E323989B5A}"/>
              </a:ext>
            </a:extLst>
          </p:cNvPr>
          <p:cNvSpPr/>
          <p:nvPr userDrawn="1"/>
        </p:nvSpPr>
        <p:spPr>
          <a:xfrm>
            <a:off x="488277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34B1DD0-4B45-1059-4015-933283C4E36C}"/>
              </a:ext>
            </a:extLst>
          </p:cNvPr>
          <p:cNvSpPr/>
          <p:nvPr userDrawn="1"/>
        </p:nvSpPr>
        <p:spPr>
          <a:xfrm>
            <a:off x="585933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84C29C-1963-007B-AE6F-EE93B4D92479}"/>
              </a:ext>
            </a:extLst>
          </p:cNvPr>
          <p:cNvSpPr/>
          <p:nvPr userDrawn="1"/>
        </p:nvSpPr>
        <p:spPr>
          <a:xfrm>
            <a:off x="683588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A9B93E5-36CA-51E8-2B21-BA2F274CFA82}"/>
              </a:ext>
            </a:extLst>
          </p:cNvPr>
          <p:cNvSpPr/>
          <p:nvPr userDrawn="1"/>
        </p:nvSpPr>
        <p:spPr>
          <a:xfrm>
            <a:off x="781244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17779D-F05C-221D-BCB3-E7F3F45163B8}"/>
              </a:ext>
            </a:extLst>
          </p:cNvPr>
          <p:cNvSpPr/>
          <p:nvPr userDrawn="1"/>
        </p:nvSpPr>
        <p:spPr>
          <a:xfrm>
            <a:off x="878899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852E91-A189-02A7-E3FC-70EEDFAF1015}"/>
              </a:ext>
            </a:extLst>
          </p:cNvPr>
          <p:cNvSpPr/>
          <p:nvPr userDrawn="1"/>
        </p:nvSpPr>
        <p:spPr>
          <a:xfrm>
            <a:off x="976555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1FD8195-FF74-A911-588D-20AA1201D35A}"/>
              </a:ext>
            </a:extLst>
          </p:cNvPr>
          <p:cNvSpPr/>
          <p:nvPr userDrawn="1"/>
        </p:nvSpPr>
        <p:spPr>
          <a:xfrm>
            <a:off x="1074210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86D84D5-934A-B7D0-4E85-056DED371791}"/>
              </a:ext>
            </a:extLst>
          </p:cNvPr>
          <p:cNvSpPr/>
          <p:nvPr userDrawn="1"/>
        </p:nvSpPr>
        <p:spPr>
          <a:xfrm>
            <a:off x="11718664"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35610"/>
      </p:ext>
    </p:extLst>
  </p:cSld>
  <p:clrMap bg1="lt1" tx1="dk1" bg2="lt2" tx2="dk2" accent1="accent1" accent2="accent2" accent3="accent3" accent4="accent4" accent5="accent5" accent6="accent6" hlink="hlink" folHlink="folHlink"/>
  <p:sldLayoutIdLst>
    <p:sldLayoutId id="2147483784" r:id="rId1"/>
    <p:sldLayoutId id="2147483783" r:id="rId2"/>
    <p:sldLayoutId id="2147483771" r:id="rId3"/>
    <p:sldLayoutId id="2147483781" r:id="rId4"/>
    <p:sldLayoutId id="2147483770" r:id="rId5"/>
    <p:sldLayoutId id="2147483775" r:id="rId6"/>
    <p:sldLayoutId id="2147483776" r:id="rId7"/>
    <p:sldLayoutId id="2147483777" r:id="rId8"/>
    <p:sldLayoutId id="2147483772" r:id="rId9"/>
    <p:sldLayoutId id="2147483773" r:id="rId10"/>
    <p:sldLayoutId id="2147483774" r:id="rId11"/>
    <p:sldLayoutId id="2147483782" r:id="rId12"/>
    <p:sldLayoutId id="2147483808" r:id="rId13"/>
    <p:sldLayoutId id="2147483811" r:id="rId14"/>
  </p:sldLayoutIdLst>
  <p:txStyles>
    <p:titleStyle>
      <a:lvl1pPr algn="l" defTabSz="914400" rtl="0" eaLnBrk="1" latinLnBrk="0" hangingPunct="1">
        <a:lnSpc>
          <a:spcPct val="90000"/>
        </a:lnSpc>
        <a:spcBef>
          <a:spcPct val="0"/>
        </a:spcBef>
        <a:buNone/>
        <a:defRPr sz="4500" b="1" i="0" kern="1200">
          <a:solidFill>
            <a:schemeClr val="bg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4" userDrawn="1">
          <p15:clr>
            <a:srgbClr val="F26B43"/>
          </p15:clr>
        </p15:guide>
        <p15:guide id="4" pos="298" userDrawn="1">
          <p15:clr>
            <a:srgbClr val="F26B43"/>
          </p15:clr>
        </p15:guide>
        <p15:guide id="5" pos="912" userDrawn="1">
          <p15:clr>
            <a:srgbClr val="F26B43"/>
          </p15:clr>
        </p15:guide>
        <p15:guide id="6" pos="1228" userDrawn="1">
          <p15:clr>
            <a:srgbClr val="F26B43"/>
          </p15:clr>
        </p15:guide>
        <p15:guide id="7" pos="1528" userDrawn="1">
          <p15:clr>
            <a:srgbClr val="F26B43"/>
          </p15:clr>
        </p15:guide>
        <p15:guide id="8" pos="1842" userDrawn="1">
          <p15:clr>
            <a:srgbClr val="F26B43"/>
          </p15:clr>
        </p15:guide>
        <p15:guide id="9" pos="2142" userDrawn="1">
          <p15:clr>
            <a:srgbClr val="F26B43"/>
          </p15:clr>
        </p15:guide>
        <p15:guide id="10" pos="2458" userDrawn="1">
          <p15:clr>
            <a:srgbClr val="F26B43"/>
          </p15:clr>
        </p15:guide>
        <p15:guide id="11" pos="2758" userDrawn="1">
          <p15:clr>
            <a:srgbClr val="F26B43"/>
          </p15:clr>
        </p15:guide>
        <p15:guide id="12" pos="3076" userDrawn="1">
          <p15:clr>
            <a:srgbClr val="F26B43"/>
          </p15:clr>
        </p15:guide>
        <p15:guide id="13" pos="3372" userDrawn="1">
          <p15:clr>
            <a:srgbClr val="F26B43"/>
          </p15:clr>
        </p15:guide>
        <p15:guide id="14" pos="3690" userDrawn="1">
          <p15:clr>
            <a:srgbClr val="F26B43"/>
          </p15:clr>
        </p15:guide>
        <p15:guide id="15" pos="3988" userDrawn="1">
          <p15:clr>
            <a:srgbClr val="F26B43"/>
          </p15:clr>
        </p15:guide>
        <p15:guide id="16" pos="4306" userDrawn="1">
          <p15:clr>
            <a:srgbClr val="F26B43"/>
          </p15:clr>
        </p15:guide>
        <p15:guide id="17" pos="4602" userDrawn="1">
          <p15:clr>
            <a:srgbClr val="F26B43"/>
          </p15:clr>
        </p15:guide>
        <p15:guide id="18" pos="4920" userDrawn="1">
          <p15:clr>
            <a:srgbClr val="F26B43"/>
          </p15:clr>
        </p15:guide>
        <p15:guide id="19" pos="5218" userDrawn="1">
          <p15:clr>
            <a:srgbClr val="F26B43"/>
          </p15:clr>
        </p15:guide>
        <p15:guide id="20" pos="5536" userDrawn="1">
          <p15:clr>
            <a:srgbClr val="F26B43"/>
          </p15:clr>
        </p15:guide>
        <p15:guide id="21" pos="5834" userDrawn="1">
          <p15:clr>
            <a:srgbClr val="F26B43"/>
          </p15:clr>
        </p15:guide>
        <p15:guide id="22" pos="6152" userDrawn="1">
          <p15:clr>
            <a:srgbClr val="F26B43"/>
          </p15:clr>
        </p15:guide>
        <p15:guide id="23" pos="6448" userDrawn="1">
          <p15:clr>
            <a:srgbClr val="F26B43"/>
          </p15:clr>
        </p15:guide>
        <p15:guide id="24" pos="6766" userDrawn="1">
          <p15:clr>
            <a:srgbClr val="F26B43"/>
          </p15:clr>
        </p15:guide>
        <p15:guide id="25" pos="7064" userDrawn="1">
          <p15:clr>
            <a:srgbClr val="F26B43"/>
          </p15:clr>
        </p15:guide>
        <p15:guide id="26" pos="738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6AA186-02AA-3130-F5BE-5B43252921EE}"/>
              </a:ext>
            </a:extLst>
          </p:cNvPr>
          <p:cNvSpPr/>
          <p:nvPr userDrawn="1"/>
        </p:nvSpPr>
        <p:spPr>
          <a:xfrm>
            <a:off x="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9E78F13-645D-9FCB-DF45-D3B8328C31A3}"/>
              </a:ext>
            </a:extLst>
          </p:cNvPr>
          <p:cNvSpPr/>
          <p:nvPr userDrawn="1"/>
        </p:nvSpPr>
        <p:spPr>
          <a:xfrm>
            <a:off x="97655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2519D75-ED9B-2AFB-04C7-8089701C8DFD}"/>
              </a:ext>
            </a:extLst>
          </p:cNvPr>
          <p:cNvSpPr/>
          <p:nvPr userDrawn="1"/>
        </p:nvSpPr>
        <p:spPr>
          <a:xfrm>
            <a:off x="195311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9C2A03-A291-0269-2532-0E65DD3861F9}"/>
              </a:ext>
            </a:extLst>
          </p:cNvPr>
          <p:cNvSpPr/>
          <p:nvPr userDrawn="1"/>
        </p:nvSpPr>
        <p:spPr>
          <a:xfrm>
            <a:off x="292966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D33C62D-3824-899D-6112-8FEC2588C6C1}"/>
              </a:ext>
            </a:extLst>
          </p:cNvPr>
          <p:cNvSpPr/>
          <p:nvPr userDrawn="1"/>
        </p:nvSpPr>
        <p:spPr>
          <a:xfrm>
            <a:off x="390622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DA868E4-3B80-1237-B1D6-D4E323989B5A}"/>
              </a:ext>
            </a:extLst>
          </p:cNvPr>
          <p:cNvSpPr/>
          <p:nvPr userDrawn="1"/>
        </p:nvSpPr>
        <p:spPr>
          <a:xfrm>
            <a:off x="488277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34B1DD0-4B45-1059-4015-933283C4E36C}"/>
              </a:ext>
            </a:extLst>
          </p:cNvPr>
          <p:cNvSpPr/>
          <p:nvPr userDrawn="1"/>
        </p:nvSpPr>
        <p:spPr>
          <a:xfrm>
            <a:off x="585933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84C29C-1963-007B-AE6F-EE93B4D92479}"/>
              </a:ext>
            </a:extLst>
          </p:cNvPr>
          <p:cNvSpPr/>
          <p:nvPr userDrawn="1"/>
        </p:nvSpPr>
        <p:spPr>
          <a:xfrm>
            <a:off x="683588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A9B93E5-36CA-51E8-2B21-BA2F274CFA82}"/>
              </a:ext>
            </a:extLst>
          </p:cNvPr>
          <p:cNvSpPr/>
          <p:nvPr userDrawn="1"/>
        </p:nvSpPr>
        <p:spPr>
          <a:xfrm>
            <a:off x="781244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17779D-F05C-221D-BCB3-E7F3F45163B8}"/>
              </a:ext>
            </a:extLst>
          </p:cNvPr>
          <p:cNvSpPr/>
          <p:nvPr userDrawn="1"/>
        </p:nvSpPr>
        <p:spPr>
          <a:xfrm>
            <a:off x="878899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852E91-A189-02A7-E3FC-70EEDFAF1015}"/>
              </a:ext>
            </a:extLst>
          </p:cNvPr>
          <p:cNvSpPr/>
          <p:nvPr userDrawn="1"/>
        </p:nvSpPr>
        <p:spPr>
          <a:xfrm>
            <a:off x="976555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1FD8195-FF74-A911-588D-20AA1201D35A}"/>
              </a:ext>
            </a:extLst>
          </p:cNvPr>
          <p:cNvSpPr/>
          <p:nvPr userDrawn="1"/>
        </p:nvSpPr>
        <p:spPr>
          <a:xfrm>
            <a:off x="1074210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86D84D5-934A-B7D0-4E85-056DED371791}"/>
              </a:ext>
            </a:extLst>
          </p:cNvPr>
          <p:cNvSpPr/>
          <p:nvPr userDrawn="1"/>
        </p:nvSpPr>
        <p:spPr>
          <a:xfrm>
            <a:off x="11718664"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991348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Lst>
  <p:txStyles>
    <p:titleStyle>
      <a:lvl1pPr algn="l" defTabSz="914400" rtl="0" eaLnBrk="1" latinLnBrk="0" hangingPunct="1">
        <a:lnSpc>
          <a:spcPct val="90000"/>
        </a:lnSpc>
        <a:spcBef>
          <a:spcPct val="0"/>
        </a:spcBef>
        <a:buNone/>
        <a:defRPr sz="4500" b="1" i="0" kern="1200">
          <a:solidFill>
            <a:schemeClr val="bg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4" userDrawn="1">
          <p15:clr>
            <a:srgbClr val="F26B43"/>
          </p15:clr>
        </p15:guide>
        <p15:guide id="4" pos="298" userDrawn="1">
          <p15:clr>
            <a:srgbClr val="F26B43"/>
          </p15:clr>
        </p15:guide>
        <p15:guide id="5" pos="912" userDrawn="1">
          <p15:clr>
            <a:srgbClr val="F26B43"/>
          </p15:clr>
        </p15:guide>
        <p15:guide id="6" pos="1228" userDrawn="1">
          <p15:clr>
            <a:srgbClr val="F26B43"/>
          </p15:clr>
        </p15:guide>
        <p15:guide id="7" pos="1528" userDrawn="1">
          <p15:clr>
            <a:srgbClr val="F26B43"/>
          </p15:clr>
        </p15:guide>
        <p15:guide id="8" pos="1842" userDrawn="1">
          <p15:clr>
            <a:srgbClr val="F26B43"/>
          </p15:clr>
        </p15:guide>
        <p15:guide id="9" pos="2142" userDrawn="1">
          <p15:clr>
            <a:srgbClr val="F26B43"/>
          </p15:clr>
        </p15:guide>
        <p15:guide id="10" pos="2458" userDrawn="1">
          <p15:clr>
            <a:srgbClr val="F26B43"/>
          </p15:clr>
        </p15:guide>
        <p15:guide id="11" pos="2758" userDrawn="1">
          <p15:clr>
            <a:srgbClr val="F26B43"/>
          </p15:clr>
        </p15:guide>
        <p15:guide id="12" pos="3076" userDrawn="1">
          <p15:clr>
            <a:srgbClr val="F26B43"/>
          </p15:clr>
        </p15:guide>
        <p15:guide id="13" pos="3372" userDrawn="1">
          <p15:clr>
            <a:srgbClr val="F26B43"/>
          </p15:clr>
        </p15:guide>
        <p15:guide id="14" pos="3690" userDrawn="1">
          <p15:clr>
            <a:srgbClr val="F26B43"/>
          </p15:clr>
        </p15:guide>
        <p15:guide id="15" pos="3988" userDrawn="1">
          <p15:clr>
            <a:srgbClr val="F26B43"/>
          </p15:clr>
        </p15:guide>
        <p15:guide id="16" pos="4306" userDrawn="1">
          <p15:clr>
            <a:srgbClr val="F26B43"/>
          </p15:clr>
        </p15:guide>
        <p15:guide id="17" pos="4602" userDrawn="1">
          <p15:clr>
            <a:srgbClr val="F26B43"/>
          </p15:clr>
        </p15:guide>
        <p15:guide id="18" pos="4920" userDrawn="1">
          <p15:clr>
            <a:srgbClr val="F26B43"/>
          </p15:clr>
        </p15:guide>
        <p15:guide id="19" pos="5218" userDrawn="1">
          <p15:clr>
            <a:srgbClr val="F26B43"/>
          </p15:clr>
        </p15:guide>
        <p15:guide id="20" pos="5536" userDrawn="1">
          <p15:clr>
            <a:srgbClr val="F26B43"/>
          </p15:clr>
        </p15:guide>
        <p15:guide id="21" pos="5834" userDrawn="1">
          <p15:clr>
            <a:srgbClr val="F26B43"/>
          </p15:clr>
        </p15:guide>
        <p15:guide id="22" pos="6152" userDrawn="1">
          <p15:clr>
            <a:srgbClr val="F26B43"/>
          </p15:clr>
        </p15:guide>
        <p15:guide id="23" pos="6448" userDrawn="1">
          <p15:clr>
            <a:srgbClr val="F26B43"/>
          </p15:clr>
        </p15:guide>
        <p15:guide id="24" pos="6766" userDrawn="1">
          <p15:clr>
            <a:srgbClr val="F26B43"/>
          </p15:clr>
        </p15:guide>
        <p15:guide id="25" pos="7064" userDrawn="1">
          <p15:clr>
            <a:srgbClr val="F26B43"/>
          </p15:clr>
        </p15:guide>
        <p15:guide id="26" pos="738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6AA186-02AA-3130-F5BE-5B43252921EE}"/>
              </a:ext>
            </a:extLst>
          </p:cNvPr>
          <p:cNvSpPr/>
          <p:nvPr userDrawn="1"/>
        </p:nvSpPr>
        <p:spPr>
          <a:xfrm>
            <a:off x="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9E78F13-645D-9FCB-DF45-D3B8328C31A3}"/>
              </a:ext>
            </a:extLst>
          </p:cNvPr>
          <p:cNvSpPr/>
          <p:nvPr userDrawn="1"/>
        </p:nvSpPr>
        <p:spPr>
          <a:xfrm>
            <a:off x="97655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2519D75-ED9B-2AFB-04C7-8089701C8DFD}"/>
              </a:ext>
            </a:extLst>
          </p:cNvPr>
          <p:cNvSpPr/>
          <p:nvPr userDrawn="1"/>
        </p:nvSpPr>
        <p:spPr>
          <a:xfrm>
            <a:off x="195311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9C2A03-A291-0269-2532-0E65DD3861F9}"/>
              </a:ext>
            </a:extLst>
          </p:cNvPr>
          <p:cNvSpPr/>
          <p:nvPr userDrawn="1"/>
        </p:nvSpPr>
        <p:spPr>
          <a:xfrm>
            <a:off x="292966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D33C62D-3824-899D-6112-8FEC2588C6C1}"/>
              </a:ext>
            </a:extLst>
          </p:cNvPr>
          <p:cNvSpPr/>
          <p:nvPr userDrawn="1"/>
        </p:nvSpPr>
        <p:spPr>
          <a:xfrm>
            <a:off x="390622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DA868E4-3B80-1237-B1D6-D4E323989B5A}"/>
              </a:ext>
            </a:extLst>
          </p:cNvPr>
          <p:cNvSpPr/>
          <p:nvPr userDrawn="1"/>
        </p:nvSpPr>
        <p:spPr>
          <a:xfrm>
            <a:off x="488277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34B1DD0-4B45-1059-4015-933283C4E36C}"/>
              </a:ext>
            </a:extLst>
          </p:cNvPr>
          <p:cNvSpPr/>
          <p:nvPr userDrawn="1"/>
        </p:nvSpPr>
        <p:spPr>
          <a:xfrm>
            <a:off x="585933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84C29C-1963-007B-AE6F-EE93B4D92479}"/>
              </a:ext>
            </a:extLst>
          </p:cNvPr>
          <p:cNvSpPr/>
          <p:nvPr userDrawn="1"/>
        </p:nvSpPr>
        <p:spPr>
          <a:xfrm>
            <a:off x="683588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A9B93E5-36CA-51E8-2B21-BA2F274CFA82}"/>
              </a:ext>
            </a:extLst>
          </p:cNvPr>
          <p:cNvSpPr/>
          <p:nvPr userDrawn="1"/>
        </p:nvSpPr>
        <p:spPr>
          <a:xfrm>
            <a:off x="781244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17779D-F05C-221D-BCB3-E7F3F45163B8}"/>
              </a:ext>
            </a:extLst>
          </p:cNvPr>
          <p:cNvSpPr/>
          <p:nvPr userDrawn="1"/>
        </p:nvSpPr>
        <p:spPr>
          <a:xfrm>
            <a:off x="878899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852E91-A189-02A7-E3FC-70EEDFAF1015}"/>
              </a:ext>
            </a:extLst>
          </p:cNvPr>
          <p:cNvSpPr/>
          <p:nvPr userDrawn="1"/>
        </p:nvSpPr>
        <p:spPr>
          <a:xfrm>
            <a:off x="976555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1FD8195-FF74-A911-588D-20AA1201D35A}"/>
              </a:ext>
            </a:extLst>
          </p:cNvPr>
          <p:cNvSpPr/>
          <p:nvPr userDrawn="1"/>
        </p:nvSpPr>
        <p:spPr>
          <a:xfrm>
            <a:off x="1074210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86D84D5-934A-B7D0-4E85-056DED371791}"/>
              </a:ext>
            </a:extLst>
          </p:cNvPr>
          <p:cNvSpPr/>
          <p:nvPr userDrawn="1"/>
        </p:nvSpPr>
        <p:spPr>
          <a:xfrm>
            <a:off x="11718664"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26425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Lst>
  <p:txStyles>
    <p:titleStyle>
      <a:lvl1pPr algn="l" defTabSz="914400" rtl="0" eaLnBrk="1" latinLnBrk="0" hangingPunct="1">
        <a:lnSpc>
          <a:spcPct val="90000"/>
        </a:lnSpc>
        <a:spcBef>
          <a:spcPct val="0"/>
        </a:spcBef>
        <a:buNone/>
        <a:defRPr sz="4500" b="1" i="0" kern="1200">
          <a:solidFill>
            <a:schemeClr val="bg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4" userDrawn="1">
          <p15:clr>
            <a:srgbClr val="F26B43"/>
          </p15:clr>
        </p15:guide>
        <p15:guide id="4" pos="298" userDrawn="1">
          <p15:clr>
            <a:srgbClr val="F26B43"/>
          </p15:clr>
        </p15:guide>
        <p15:guide id="5" pos="912" userDrawn="1">
          <p15:clr>
            <a:srgbClr val="F26B43"/>
          </p15:clr>
        </p15:guide>
        <p15:guide id="6" pos="1228" userDrawn="1">
          <p15:clr>
            <a:srgbClr val="F26B43"/>
          </p15:clr>
        </p15:guide>
        <p15:guide id="7" pos="1528" userDrawn="1">
          <p15:clr>
            <a:srgbClr val="F26B43"/>
          </p15:clr>
        </p15:guide>
        <p15:guide id="8" pos="1842" userDrawn="1">
          <p15:clr>
            <a:srgbClr val="F26B43"/>
          </p15:clr>
        </p15:guide>
        <p15:guide id="9" pos="2142" userDrawn="1">
          <p15:clr>
            <a:srgbClr val="F26B43"/>
          </p15:clr>
        </p15:guide>
        <p15:guide id="10" pos="2458" userDrawn="1">
          <p15:clr>
            <a:srgbClr val="F26B43"/>
          </p15:clr>
        </p15:guide>
        <p15:guide id="11" pos="2758" userDrawn="1">
          <p15:clr>
            <a:srgbClr val="F26B43"/>
          </p15:clr>
        </p15:guide>
        <p15:guide id="12" pos="3076" userDrawn="1">
          <p15:clr>
            <a:srgbClr val="F26B43"/>
          </p15:clr>
        </p15:guide>
        <p15:guide id="13" pos="3372" userDrawn="1">
          <p15:clr>
            <a:srgbClr val="F26B43"/>
          </p15:clr>
        </p15:guide>
        <p15:guide id="14" pos="3690" userDrawn="1">
          <p15:clr>
            <a:srgbClr val="F26B43"/>
          </p15:clr>
        </p15:guide>
        <p15:guide id="15" pos="3988" userDrawn="1">
          <p15:clr>
            <a:srgbClr val="F26B43"/>
          </p15:clr>
        </p15:guide>
        <p15:guide id="16" pos="4306" userDrawn="1">
          <p15:clr>
            <a:srgbClr val="F26B43"/>
          </p15:clr>
        </p15:guide>
        <p15:guide id="17" pos="4602" userDrawn="1">
          <p15:clr>
            <a:srgbClr val="F26B43"/>
          </p15:clr>
        </p15:guide>
        <p15:guide id="18" pos="4920" userDrawn="1">
          <p15:clr>
            <a:srgbClr val="F26B43"/>
          </p15:clr>
        </p15:guide>
        <p15:guide id="19" pos="5218" userDrawn="1">
          <p15:clr>
            <a:srgbClr val="F26B43"/>
          </p15:clr>
        </p15:guide>
        <p15:guide id="20" pos="5536" userDrawn="1">
          <p15:clr>
            <a:srgbClr val="F26B43"/>
          </p15:clr>
        </p15:guide>
        <p15:guide id="21" pos="5834" userDrawn="1">
          <p15:clr>
            <a:srgbClr val="F26B43"/>
          </p15:clr>
        </p15:guide>
        <p15:guide id="22" pos="6152" userDrawn="1">
          <p15:clr>
            <a:srgbClr val="F26B43"/>
          </p15:clr>
        </p15:guide>
        <p15:guide id="23" pos="6448" userDrawn="1">
          <p15:clr>
            <a:srgbClr val="F26B43"/>
          </p15:clr>
        </p15:guide>
        <p15:guide id="24" pos="6766" userDrawn="1">
          <p15:clr>
            <a:srgbClr val="F26B43"/>
          </p15:clr>
        </p15:guide>
        <p15:guide id="25" pos="7064" userDrawn="1">
          <p15:clr>
            <a:srgbClr val="F26B43"/>
          </p15:clr>
        </p15:guide>
        <p15:guide id="26" pos="738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6AA186-02AA-3130-F5BE-5B43252921EE}"/>
              </a:ext>
            </a:extLst>
          </p:cNvPr>
          <p:cNvSpPr/>
          <p:nvPr userDrawn="1"/>
        </p:nvSpPr>
        <p:spPr>
          <a:xfrm>
            <a:off x="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9E78F13-645D-9FCB-DF45-D3B8328C31A3}"/>
              </a:ext>
            </a:extLst>
          </p:cNvPr>
          <p:cNvSpPr/>
          <p:nvPr userDrawn="1"/>
        </p:nvSpPr>
        <p:spPr>
          <a:xfrm>
            <a:off x="97655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2519D75-ED9B-2AFB-04C7-8089701C8DFD}"/>
              </a:ext>
            </a:extLst>
          </p:cNvPr>
          <p:cNvSpPr/>
          <p:nvPr userDrawn="1"/>
        </p:nvSpPr>
        <p:spPr>
          <a:xfrm>
            <a:off x="195311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9C2A03-A291-0269-2532-0E65DD3861F9}"/>
              </a:ext>
            </a:extLst>
          </p:cNvPr>
          <p:cNvSpPr/>
          <p:nvPr userDrawn="1"/>
        </p:nvSpPr>
        <p:spPr>
          <a:xfrm>
            <a:off x="292966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D33C62D-3824-899D-6112-8FEC2588C6C1}"/>
              </a:ext>
            </a:extLst>
          </p:cNvPr>
          <p:cNvSpPr/>
          <p:nvPr userDrawn="1"/>
        </p:nvSpPr>
        <p:spPr>
          <a:xfrm>
            <a:off x="390622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DA868E4-3B80-1237-B1D6-D4E323989B5A}"/>
              </a:ext>
            </a:extLst>
          </p:cNvPr>
          <p:cNvSpPr/>
          <p:nvPr userDrawn="1"/>
        </p:nvSpPr>
        <p:spPr>
          <a:xfrm>
            <a:off x="488277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34B1DD0-4B45-1059-4015-933283C4E36C}"/>
              </a:ext>
            </a:extLst>
          </p:cNvPr>
          <p:cNvSpPr/>
          <p:nvPr userDrawn="1"/>
        </p:nvSpPr>
        <p:spPr>
          <a:xfrm>
            <a:off x="585933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84C29C-1963-007B-AE6F-EE93B4D92479}"/>
              </a:ext>
            </a:extLst>
          </p:cNvPr>
          <p:cNvSpPr/>
          <p:nvPr userDrawn="1"/>
        </p:nvSpPr>
        <p:spPr>
          <a:xfrm>
            <a:off x="683588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A9B93E5-36CA-51E8-2B21-BA2F274CFA82}"/>
              </a:ext>
            </a:extLst>
          </p:cNvPr>
          <p:cNvSpPr/>
          <p:nvPr userDrawn="1"/>
        </p:nvSpPr>
        <p:spPr>
          <a:xfrm>
            <a:off x="781244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17779D-F05C-221D-BCB3-E7F3F45163B8}"/>
              </a:ext>
            </a:extLst>
          </p:cNvPr>
          <p:cNvSpPr/>
          <p:nvPr userDrawn="1"/>
        </p:nvSpPr>
        <p:spPr>
          <a:xfrm>
            <a:off x="878899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852E91-A189-02A7-E3FC-70EEDFAF1015}"/>
              </a:ext>
            </a:extLst>
          </p:cNvPr>
          <p:cNvSpPr/>
          <p:nvPr userDrawn="1"/>
        </p:nvSpPr>
        <p:spPr>
          <a:xfrm>
            <a:off x="9765550"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1FD8195-FF74-A911-588D-20AA1201D35A}"/>
              </a:ext>
            </a:extLst>
          </p:cNvPr>
          <p:cNvSpPr/>
          <p:nvPr userDrawn="1"/>
        </p:nvSpPr>
        <p:spPr>
          <a:xfrm>
            <a:off x="10742105"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86D84D5-934A-B7D0-4E85-056DED371791}"/>
              </a:ext>
            </a:extLst>
          </p:cNvPr>
          <p:cNvSpPr/>
          <p:nvPr userDrawn="1"/>
        </p:nvSpPr>
        <p:spPr>
          <a:xfrm>
            <a:off x="11718664" y="-480561"/>
            <a:ext cx="473336" cy="247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13669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9" r:id="rId13"/>
    <p:sldLayoutId id="2147483810" r:id="rId14"/>
  </p:sldLayoutIdLst>
  <p:txStyles>
    <p:titleStyle>
      <a:lvl1pPr algn="l" defTabSz="914400" rtl="0" eaLnBrk="1" latinLnBrk="0" hangingPunct="1">
        <a:lnSpc>
          <a:spcPct val="90000"/>
        </a:lnSpc>
        <a:spcBef>
          <a:spcPct val="0"/>
        </a:spcBef>
        <a:buNone/>
        <a:defRPr sz="4500" b="1" i="0" kern="1200">
          <a:solidFill>
            <a:schemeClr val="bg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4" userDrawn="1">
          <p15:clr>
            <a:srgbClr val="F26B43"/>
          </p15:clr>
        </p15:guide>
        <p15:guide id="4" pos="298" userDrawn="1">
          <p15:clr>
            <a:srgbClr val="F26B43"/>
          </p15:clr>
        </p15:guide>
        <p15:guide id="5" pos="912" userDrawn="1">
          <p15:clr>
            <a:srgbClr val="F26B43"/>
          </p15:clr>
        </p15:guide>
        <p15:guide id="6" pos="1228" userDrawn="1">
          <p15:clr>
            <a:srgbClr val="F26B43"/>
          </p15:clr>
        </p15:guide>
        <p15:guide id="7" pos="1528" userDrawn="1">
          <p15:clr>
            <a:srgbClr val="F26B43"/>
          </p15:clr>
        </p15:guide>
        <p15:guide id="8" pos="1842" userDrawn="1">
          <p15:clr>
            <a:srgbClr val="F26B43"/>
          </p15:clr>
        </p15:guide>
        <p15:guide id="9" pos="2142" userDrawn="1">
          <p15:clr>
            <a:srgbClr val="F26B43"/>
          </p15:clr>
        </p15:guide>
        <p15:guide id="10" pos="2458" userDrawn="1">
          <p15:clr>
            <a:srgbClr val="F26B43"/>
          </p15:clr>
        </p15:guide>
        <p15:guide id="11" pos="2758" userDrawn="1">
          <p15:clr>
            <a:srgbClr val="F26B43"/>
          </p15:clr>
        </p15:guide>
        <p15:guide id="12" pos="3076" userDrawn="1">
          <p15:clr>
            <a:srgbClr val="F26B43"/>
          </p15:clr>
        </p15:guide>
        <p15:guide id="13" pos="3372" userDrawn="1">
          <p15:clr>
            <a:srgbClr val="F26B43"/>
          </p15:clr>
        </p15:guide>
        <p15:guide id="14" pos="3690" userDrawn="1">
          <p15:clr>
            <a:srgbClr val="F26B43"/>
          </p15:clr>
        </p15:guide>
        <p15:guide id="15" pos="3988" userDrawn="1">
          <p15:clr>
            <a:srgbClr val="F26B43"/>
          </p15:clr>
        </p15:guide>
        <p15:guide id="16" pos="4306" userDrawn="1">
          <p15:clr>
            <a:srgbClr val="F26B43"/>
          </p15:clr>
        </p15:guide>
        <p15:guide id="17" pos="4602" userDrawn="1">
          <p15:clr>
            <a:srgbClr val="F26B43"/>
          </p15:clr>
        </p15:guide>
        <p15:guide id="18" pos="4920" userDrawn="1">
          <p15:clr>
            <a:srgbClr val="F26B43"/>
          </p15:clr>
        </p15:guide>
        <p15:guide id="19" pos="5218" userDrawn="1">
          <p15:clr>
            <a:srgbClr val="F26B43"/>
          </p15:clr>
        </p15:guide>
        <p15:guide id="20" pos="5536" userDrawn="1">
          <p15:clr>
            <a:srgbClr val="F26B43"/>
          </p15:clr>
        </p15:guide>
        <p15:guide id="21" pos="5834" userDrawn="1">
          <p15:clr>
            <a:srgbClr val="F26B43"/>
          </p15:clr>
        </p15:guide>
        <p15:guide id="22" pos="6152" userDrawn="1">
          <p15:clr>
            <a:srgbClr val="F26B43"/>
          </p15:clr>
        </p15:guide>
        <p15:guide id="23" pos="6448" userDrawn="1">
          <p15:clr>
            <a:srgbClr val="F26B43"/>
          </p15:clr>
        </p15:guide>
        <p15:guide id="24" pos="6766" userDrawn="1">
          <p15:clr>
            <a:srgbClr val="F26B43"/>
          </p15:clr>
        </p15:guide>
        <p15:guide id="25" pos="7064" userDrawn="1">
          <p15:clr>
            <a:srgbClr val="F26B43"/>
          </p15:clr>
        </p15:guide>
        <p15:guide id="26" pos="738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hyperlink" Target="https://view.officeapps.live.com/op/view.aspx?src=http%3A%2F%2Fpipelinesms.org%2Fwp-content%2Fuploads%2F2023%2F05%2FPSMS-Contractor-Assessment-Tool_4_28_23.xlsx&amp;wdOrigin=BROWSELINK" TargetMode="External"/><Relationship Id="rId3" Type="http://schemas.openxmlformats.org/officeDocument/2006/relationships/hyperlink" Target="https://pipelinesms.org/get-started/act/assessment-request/" TargetMode="External"/><Relationship Id="rId7" Type="http://schemas.openxmlformats.org/officeDocument/2006/relationships/hyperlink" Target="https://pipelinesms.org/pipeline-sms-maturity-model/"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hyperlink" Target="https://pipelinesms.org/abou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mailto:PipelineSMS@api.org" TargetMode="External"/><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DC3E3-B5BD-FAC0-38DF-D5159B0D36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023D94-8D87-D14C-7E3B-09B508BCCF46}"/>
              </a:ext>
            </a:extLst>
          </p:cNvPr>
          <p:cNvSpPr>
            <a:spLocks noGrp="1"/>
          </p:cNvSpPr>
          <p:nvPr>
            <p:ph type="ctrTitle"/>
          </p:nvPr>
        </p:nvSpPr>
        <p:spPr>
          <a:xfrm>
            <a:off x="491067" y="1122363"/>
            <a:ext cx="5745141" cy="2387600"/>
          </a:xfrm>
        </p:spPr>
        <p:txBody>
          <a:bodyPr/>
          <a:lstStyle/>
          <a:p>
            <a:r>
              <a:rPr lang="en-US" dirty="0"/>
              <a:t>API Pipeline SMS Contractor Assessment Program</a:t>
            </a:r>
          </a:p>
        </p:txBody>
      </p:sp>
      <p:sp>
        <p:nvSpPr>
          <p:cNvPr id="3" name="Subtitle 2">
            <a:extLst>
              <a:ext uri="{FF2B5EF4-FFF2-40B4-BE49-F238E27FC236}">
                <a16:creationId xmlns:a16="http://schemas.microsoft.com/office/drawing/2014/main" id="{00B7AD3F-C4ED-793B-1BE1-8E0C2F669C50}"/>
              </a:ext>
            </a:extLst>
          </p:cNvPr>
          <p:cNvSpPr>
            <a:spLocks noGrp="1"/>
          </p:cNvSpPr>
          <p:nvPr>
            <p:ph type="subTitle" idx="1"/>
          </p:nvPr>
        </p:nvSpPr>
        <p:spPr/>
        <p:txBody>
          <a:bodyPr/>
          <a:lstStyle/>
          <a:p>
            <a:r>
              <a:rPr lang="en-US" i="1" dirty="0"/>
              <a:t>Aligned with API RP 1173, Pipeline Safety Management Systems</a:t>
            </a:r>
          </a:p>
        </p:txBody>
      </p:sp>
      <p:pic>
        <p:nvPicPr>
          <p:cNvPr id="7" name="Picture Placeholder 6">
            <a:extLst>
              <a:ext uri="{FF2B5EF4-FFF2-40B4-BE49-F238E27FC236}">
                <a16:creationId xmlns:a16="http://schemas.microsoft.com/office/drawing/2014/main" id="{0EEBB1D3-8985-EE11-DE7A-6C5BAD4D3295}"/>
              </a:ext>
            </a:extLst>
          </p:cNvPr>
          <p:cNvPicPr>
            <a:picLocks noGrp="1" noChangeAspect="1"/>
          </p:cNvPicPr>
          <p:nvPr>
            <p:ph type="pic" sz="quarter" idx="14"/>
          </p:nvPr>
        </p:nvPicPr>
        <p:blipFill>
          <a:blip r:embed="rId3"/>
          <a:srcRect/>
          <a:stretch/>
        </p:blipFill>
        <p:spPr/>
      </p:pic>
      <p:pic>
        <p:nvPicPr>
          <p:cNvPr id="5" name="Picture 4" descr="A blue text on a black background&#10;&#10;Description automatically generated">
            <a:extLst>
              <a:ext uri="{FF2B5EF4-FFF2-40B4-BE49-F238E27FC236}">
                <a16:creationId xmlns:a16="http://schemas.microsoft.com/office/drawing/2014/main" id="{D7C045B4-CE59-A613-E1DC-FA74941B6F08}"/>
              </a:ext>
            </a:extLst>
          </p:cNvPr>
          <p:cNvPicPr>
            <a:picLocks noChangeAspect="1"/>
          </p:cNvPicPr>
          <p:nvPr/>
        </p:nvPicPr>
        <p:blipFill>
          <a:blip r:embed="rId4"/>
          <a:stretch>
            <a:fillRect/>
          </a:stretch>
        </p:blipFill>
        <p:spPr>
          <a:xfrm>
            <a:off x="2644884" y="5084057"/>
            <a:ext cx="2387365" cy="759182"/>
          </a:xfrm>
          <a:prstGeom prst="rect">
            <a:avLst/>
          </a:prstGeom>
        </p:spPr>
      </p:pic>
    </p:spTree>
    <p:extLst>
      <p:ext uri="{BB962C8B-B14F-4D97-AF65-F5344CB8AC3E}">
        <p14:creationId xmlns:p14="http://schemas.microsoft.com/office/powerpoint/2010/main" val="1634805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7B0B-340F-D54F-368F-3D2DB99EE6DC}"/>
              </a:ext>
            </a:extLst>
          </p:cNvPr>
          <p:cNvSpPr>
            <a:spLocks noGrp="1"/>
          </p:cNvSpPr>
          <p:nvPr>
            <p:ph type="title"/>
          </p:nvPr>
        </p:nvSpPr>
        <p:spPr/>
        <p:txBody>
          <a:bodyPr/>
          <a:lstStyle/>
          <a:p>
            <a:r>
              <a:rPr lang="en-US" dirty="0"/>
              <a:t>Opportunity</a:t>
            </a:r>
          </a:p>
        </p:txBody>
      </p:sp>
      <p:sp>
        <p:nvSpPr>
          <p:cNvPr id="3" name="Content Placeholder 2">
            <a:extLst>
              <a:ext uri="{FF2B5EF4-FFF2-40B4-BE49-F238E27FC236}">
                <a16:creationId xmlns:a16="http://schemas.microsoft.com/office/drawing/2014/main" id="{DEED47A7-1D8C-E17C-A868-C6A5870F58C0}"/>
              </a:ext>
            </a:extLst>
          </p:cNvPr>
          <p:cNvSpPr>
            <a:spLocks noGrp="1"/>
          </p:cNvSpPr>
          <p:nvPr>
            <p:ph idx="1"/>
          </p:nvPr>
        </p:nvSpPr>
        <p:spPr>
          <a:xfrm>
            <a:off x="479749" y="1392190"/>
            <a:ext cx="9607834" cy="1027485"/>
          </a:xfrm>
        </p:spPr>
        <p:txBody>
          <a:bodyPr/>
          <a:lstStyle/>
          <a:p>
            <a:pPr marL="0" indent="0">
              <a:buNone/>
            </a:pPr>
            <a:r>
              <a:rPr lang="en-US" sz="2800" b="1" dirty="0">
                <a:solidFill>
                  <a:srgbClr val="005682"/>
                </a:solidFill>
                <a:ea typeface="Calibri" panose="020F0502020204030204" pitchFamily="34" charset="0"/>
              </a:rPr>
              <a:t>The role of contractors in a Pipeline SMS deserves a dedicated third-party assessment option to assist in their journey.</a:t>
            </a:r>
            <a:endParaRPr lang="en-US" sz="2400" b="1" dirty="0"/>
          </a:p>
        </p:txBody>
      </p:sp>
      <p:pic>
        <p:nvPicPr>
          <p:cNvPr id="10" name="Picture Placeholder 9">
            <a:extLst>
              <a:ext uri="{FF2B5EF4-FFF2-40B4-BE49-F238E27FC236}">
                <a16:creationId xmlns:a16="http://schemas.microsoft.com/office/drawing/2014/main" id="{003953B3-E68A-98C5-EC74-2AE4F57E3B3E}"/>
              </a:ext>
            </a:extLst>
          </p:cNvPr>
          <p:cNvPicPr>
            <a:picLocks noGrp="1" noChangeAspect="1"/>
          </p:cNvPicPr>
          <p:nvPr>
            <p:ph type="pic" sz="quarter" idx="10"/>
          </p:nvPr>
        </p:nvPicPr>
        <p:blipFill>
          <a:blip r:embed="rId2"/>
          <a:srcRect l="4814" r="4814"/>
          <a:stretch/>
        </p:blipFill>
        <p:spPr/>
      </p:pic>
      <p:sp>
        <p:nvSpPr>
          <p:cNvPr id="11" name="Content Placeholder 2">
            <a:extLst>
              <a:ext uri="{FF2B5EF4-FFF2-40B4-BE49-F238E27FC236}">
                <a16:creationId xmlns:a16="http://schemas.microsoft.com/office/drawing/2014/main" id="{069B1EC7-CC06-F7BF-7CB2-1786B8515142}"/>
              </a:ext>
            </a:extLst>
          </p:cNvPr>
          <p:cNvSpPr txBox="1">
            <a:spLocks/>
          </p:cNvSpPr>
          <p:nvPr/>
        </p:nvSpPr>
        <p:spPr>
          <a:xfrm>
            <a:off x="525703" y="2548647"/>
            <a:ext cx="5202118" cy="29171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5682"/>
                </a:solidFill>
                <a:ea typeface="Calibri" panose="020F0502020204030204" pitchFamily="34" charset="0"/>
              </a:rPr>
              <a:t>Historically, a third-party assessment offering exists for pipeline operators. As industry continues to mature, the importance of providing contractors with access to an independent third-party assessment and tools will only improve safety progress towards the industry goal of zero incidents.</a:t>
            </a:r>
          </a:p>
          <a:p>
            <a:endParaRPr lang="en-US" dirty="0"/>
          </a:p>
        </p:txBody>
      </p:sp>
      <p:pic>
        <p:nvPicPr>
          <p:cNvPr id="4" name="Picture 3" descr="A blue text on a black background&#10;&#10;Description automatically generated">
            <a:extLst>
              <a:ext uri="{FF2B5EF4-FFF2-40B4-BE49-F238E27FC236}">
                <a16:creationId xmlns:a16="http://schemas.microsoft.com/office/drawing/2014/main" id="{5F7919CF-4797-102F-F5BF-409B49497759}"/>
              </a:ext>
            </a:extLst>
          </p:cNvPr>
          <p:cNvPicPr>
            <a:picLocks noChangeAspect="1"/>
          </p:cNvPicPr>
          <p:nvPr/>
        </p:nvPicPr>
        <p:blipFill>
          <a:blip r:embed="rId3"/>
          <a:stretch>
            <a:fillRect/>
          </a:stretch>
        </p:blipFill>
        <p:spPr>
          <a:xfrm>
            <a:off x="1770611" y="6240028"/>
            <a:ext cx="1421476" cy="452029"/>
          </a:xfrm>
          <a:prstGeom prst="rect">
            <a:avLst/>
          </a:prstGeom>
        </p:spPr>
      </p:pic>
    </p:spTree>
    <p:extLst>
      <p:ext uri="{BB962C8B-B14F-4D97-AF65-F5344CB8AC3E}">
        <p14:creationId xmlns:p14="http://schemas.microsoft.com/office/powerpoint/2010/main" val="1905279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ABD52-059E-87FE-FD30-D8BF75E7B4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837D7B-A88D-25B6-E75F-A9452038498C}"/>
              </a:ext>
            </a:extLst>
          </p:cNvPr>
          <p:cNvSpPr>
            <a:spLocks noGrp="1"/>
          </p:cNvSpPr>
          <p:nvPr>
            <p:ph type="title"/>
          </p:nvPr>
        </p:nvSpPr>
        <p:spPr/>
        <p:txBody>
          <a:bodyPr/>
          <a:lstStyle/>
          <a:p>
            <a:r>
              <a:rPr lang="en-US" dirty="0"/>
              <a:t>Executive Summary</a:t>
            </a:r>
          </a:p>
        </p:txBody>
      </p:sp>
      <p:pic>
        <p:nvPicPr>
          <p:cNvPr id="8" name="Picture Placeholder 7" descr="A person wearing a safety vest and holding a computer&#10;&#10;Description automatically generated">
            <a:extLst>
              <a:ext uri="{FF2B5EF4-FFF2-40B4-BE49-F238E27FC236}">
                <a16:creationId xmlns:a16="http://schemas.microsoft.com/office/drawing/2014/main" id="{D3B0C225-CD5E-79B2-2A0D-DC610CD72DF0}"/>
              </a:ext>
            </a:extLst>
          </p:cNvPr>
          <p:cNvPicPr>
            <a:picLocks noGrp="1" noChangeAspect="1"/>
          </p:cNvPicPr>
          <p:nvPr>
            <p:ph type="pic" sz="quarter" idx="11"/>
          </p:nvPr>
        </p:nvPicPr>
        <p:blipFill>
          <a:blip r:embed="rId2"/>
          <a:srcRect t="441" b="441"/>
          <a:stretch>
            <a:fillRect/>
          </a:stretch>
        </p:blipFill>
        <p:spPr/>
      </p:pic>
      <p:sp>
        <p:nvSpPr>
          <p:cNvPr id="9" name="TextBox 10">
            <a:extLst>
              <a:ext uri="{FF2B5EF4-FFF2-40B4-BE49-F238E27FC236}">
                <a16:creationId xmlns:a16="http://schemas.microsoft.com/office/drawing/2014/main" id="{A254E873-9EFB-0EAC-C28A-91E37549F5D3}"/>
              </a:ext>
            </a:extLst>
          </p:cNvPr>
          <p:cNvSpPr txBox="1"/>
          <p:nvPr/>
        </p:nvSpPr>
        <p:spPr>
          <a:xfrm rot="21600000">
            <a:off x="717866" y="2985917"/>
            <a:ext cx="5591783" cy="2031940"/>
          </a:xfrm>
          <a:prstGeom prst="rect">
            <a:avLst/>
          </a:prstGeom>
        </p:spPr>
        <p:txBody>
          <a:bodyPr lIns="0" tIns="21600" rIns="0" bIns="0" rtlCol="0" anchor="t"/>
          <a:lstStyle/>
          <a:p>
            <a:pPr algn="l">
              <a:lnSpc>
                <a:spcPts val="2250"/>
              </a:lnSpc>
            </a:pPr>
            <a:r>
              <a:rPr lang="en-US" sz="2400" i="0" spc="0" dirty="0">
                <a:solidFill>
                  <a:srgbClr val="002850"/>
                </a:solidFill>
                <a:latin typeface="Calibri" panose="020F0502020204030204" pitchFamily="34" charset="0"/>
                <a:ea typeface="Calibri" panose="020F0502020204030204" pitchFamily="34" charset="0"/>
                <a:cs typeface="Calibri" panose="020F0502020204030204" pitchFamily="34" charset="0"/>
              </a:rPr>
              <a:t>This contractor third-party assessment </a:t>
            </a:r>
            <a:r>
              <a:rPr lang="en-US" sz="2400" dirty="0">
                <a:solidFill>
                  <a:srgbClr val="002850"/>
                </a:solidFill>
                <a:latin typeface="Calibri" panose="020F0502020204030204" pitchFamily="34" charset="0"/>
                <a:ea typeface="Calibri" panose="020F0502020204030204" pitchFamily="34" charset="0"/>
                <a:cs typeface="Calibri" panose="020F0502020204030204" pitchFamily="34" charset="0"/>
              </a:rPr>
              <a:t>is intended to assist all contractors, regardless of size and scope, to help achieve</a:t>
            </a:r>
            <a:r>
              <a:rPr lang="en-US" sz="2400" i="0" spc="0" dirty="0">
                <a:solidFill>
                  <a:srgbClr val="002850"/>
                </a:solidFill>
                <a:latin typeface="Calibri" panose="020F0502020204030204" pitchFamily="34" charset="0"/>
                <a:ea typeface="Calibri" panose="020F0502020204030204" pitchFamily="34" charset="0"/>
                <a:cs typeface="Calibri" panose="020F0502020204030204" pitchFamily="34" charset="0"/>
              </a:rPr>
              <a:t> pipeline safety improvements through professional feedback on their Company’s Pipeline </a:t>
            </a:r>
            <a:r>
              <a:rPr lang="en-US" sz="2400" dirty="0">
                <a:solidFill>
                  <a:srgbClr val="002850"/>
                </a:solidFill>
                <a:latin typeface="Calibri" panose="020F0502020204030204" pitchFamily="34" charset="0"/>
                <a:ea typeface="Calibri" panose="020F0502020204030204" pitchFamily="34" charset="0"/>
                <a:cs typeface="Calibri" panose="020F0502020204030204" pitchFamily="34" charset="0"/>
              </a:rPr>
              <a:t>S</a:t>
            </a:r>
            <a:r>
              <a:rPr lang="en-US" sz="2400" i="0" spc="0" dirty="0">
                <a:solidFill>
                  <a:srgbClr val="002850"/>
                </a:solidFill>
                <a:latin typeface="Calibri" panose="020F0502020204030204" pitchFamily="34" charset="0"/>
                <a:ea typeface="Calibri" panose="020F0502020204030204" pitchFamily="34" charset="0"/>
                <a:cs typeface="Calibri" panose="020F0502020204030204" pitchFamily="34" charset="0"/>
              </a:rPr>
              <a:t>afety </a:t>
            </a:r>
            <a:r>
              <a:rPr lang="en-US" sz="2400" dirty="0">
                <a:solidFill>
                  <a:srgbClr val="002850"/>
                </a:solidFill>
                <a:latin typeface="Calibri" panose="020F0502020204030204" pitchFamily="34" charset="0"/>
                <a:ea typeface="Calibri" panose="020F0502020204030204" pitchFamily="34" charset="0"/>
                <a:cs typeface="Calibri" panose="020F0502020204030204" pitchFamily="34" charset="0"/>
              </a:rPr>
              <a:t>M</a:t>
            </a:r>
            <a:r>
              <a:rPr lang="en-US" sz="2400" i="0" spc="0" dirty="0">
                <a:solidFill>
                  <a:srgbClr val="002850"/>
                </a:solidFill>
                <a:latin typeface="Calibri" panose="020F0502020204030204" pitchFamily="34" charset="0"/>
                <a:ea typeface="Calibri" panose="020F0502020204030204" pitchFamily="34" charset="0"/>
                <a:cs typeface="Calibri" panose="020F0502020204030204" pitchFamily="34" charset="0"/>
              </a:rPr>
              <a:t>anagement efforts. </a:t>
            </a:r>
            <a:r>
              <a:rPr lang="en-US" sz="2400" dirty="0">
                <a:solidFill>
                  <a:srgbClr val="002850"/>
                </a:solidFill>
                <a:latin typeface="Calibri" panose="020F0502020204030204" pitchFamily="34" charset="0"/>
                <a:ea typeface="Calibri" panose="020F0502020204030204" pitchFamily="34" charset="0"/>
                <a:cs typeface="Calibri" panose="020F0502020204030204" pitchFamily="34" charset="0"/>
              </a:rPr>
              <a:t>This Program offers three (3)</a:t>
            </a:r>
            <a:r>
              <a:rPr lang="en-US" sz="2400" i="0" spc="0" dirty="0">
                <a:solidFill>
                  <a:srgbClr val="002850"/>
                </a:solidFill>
                <a:latin typeface="Calibri" panose="020F0502020204030204" pitchFamily="34" charset="0"/>
                <a:ea typeface="Calibri" panose="020F0502020204030204" pitchFamily="34" charset="0"/>
                <a:cs typeface="Calibri" panose="020F0502020204030204" pitchFamily="34" charset="0"/>
              </a:rPr>
              <a:t> different service offerings</a:t>
            </a:r>
            <a:r>
              <a:rPr lang="en-US" sz="2400" dirty="0">
                <a:solidFill>
                  <a:srgbClr val="002850"/>
                </a:solidFill>
                <a:latin typeface="Calibri" panose="020F0502020204030204" pitchFamily="34" charset="0"/>
                <a:ea typeface="Calibri" panose="020F0502020204030204" pitchFamily="34" charset="0"/>
                <a:cs typeface="Calibri" panose="020F0502020204030204" pitchFamily="34" charset="0"/>
              </a:rPr>
              <a:t> designed to support the needs of contractors</a:t>
            </a:r>
            <a:r>
              <a:rPr lang="en-US" sz="2400" i="0" spc="0" dirty="0">
                <a:solidFill>
                  <a:srgbClr val="002850"/>
                </a:solidFill>
                <a:latin typeface="Calibri" panose="020F0502020204030204" pitchFamily="34" charset="0"/>
                <a:ea typeface="Calibri" panose="020F0502020204030204" pitchFamily="34" charset="0"/>
                <a:cs typeface="Calibri" panose="020F0502020204030204" pitchFamily="34" charset="0"/>
              </a:rPr>
              <a:t>. </a:t>
            </a:r>
          </a:p>
        </p:txBody>
      </p:sp>
      <p:grpSp>
        <p:nvGrpSpPr>
          <p:cNvPr id="6" name="Group 5">
            <a:extLst>
              <a:ext uri="{FF2B5EF4-FFF2-40B4-BE49-F238E27FC236}">
                <a16:creationId xmlns:a16="http://schemas.microsoft.com/office/drawing/2014/main" id="{22CEE62B-3A1A-B5F2-8E72-D4812FE4A562}"/>
              </a:ext>
            </a:extLst>
          </p:cNvPr>
          <p:cNvGrpSpPr/>
          <p:nvPr/>
        </p:nvGrpSpPr>
        <p:grpSpPr>
          <a:xfrm>
            <a:off x="636352" y="1627790"/>
            <a:ext cx="5624453" cy="990087"/>
            <a:chOff x="847208" y="1815290"/>
            <a:chExt cx="5624453" cy="990087"/>
          </a:xfrm>
        </p:grpSpPr>
        <p:grpSp>
          <p:nvGrpSpPr>
            <p:cNvPr id="11" name="Group 13">
              <a:extLst>
                <a:ext uri="{FF2B5EF4-FFF2-40B4-BE49-F238E27FC236}">
                  <a16:creationId xmlns:a16="http://schemas.microsoft.com/office/drawing/2014/main" id="{FC6665B0-B504-CBD2-DAEE-895D746986B0}"/>
                </a:ext>
              </a:extLst>
            </p:cNvPr>
            <p:cNvGrpSpPr/>
            <p:nvPr/>
          </p:nvGrpSpPr>
          <p:grpSpPr>
            <a:xfrm rot="5400000">
              <a:off x="1985749" y="2251854"/>
              <a:ext cx="242171" cy="89759"/>
              <a:chOff x="1240551" y="2197814"/>
              <a:chExt cx="252573" cy="95250"/>
            </a:xfrm>
            <a:solidFill>
              <a:srgbClr val="00437B"/>
            </a:solidFill>
          </p:grpSpPr>
          <p:sp>
            <p:nvSpPr>
              <p:cNvPr id="20" name="Freeform 12">
                <a:extLst>
                  <a:ext uri="{FF2B5EF4-FFF2-40B4-BE49-F238E27FC236}">
                    <a16:creationId xmlns:a16="http://schemas.microsoft.com/office/drawing/2014/main" id="{488B11C8-DBB0-58A3-308C-C0526FA6069B}"/>
                  </a:ext>
                </a:extLst>
              </p:cNvPr>
              <p:cNvSpPr/>
              <p:nvPr/>
            </p:nvSpPr>
            <p:spPr>
              <a:xfrm>
                <a:off x="1240551" y="2197814"/>
                <a:ext cx="252573" cy="95250"/>
              </a:xfrm>
              <a:custGeom>
                <a:avLst/>
                <a:gdLst/>
                <a:ahLst/>
                <a:cxnLst/>
                <a:rect l="0" t="0" r="0" b="0"/>
                <a:pathLst>
                  <a:path w="302895" h="210883">
                    <a:moveTo>
                      <a:pt x="151409" y="0"/>
                    </a:moveTo>
                    <a:lnTo>
                      <a:pt x="0" y="210883"/>
                    </a:lnTo>
                    <a:lnTo>
                      <a:pt x="302895" y="210883"/>
                    </a:lnTo>
                    <a:lnTo>
                      <a:pt x="151409" y="0"/>
                    </a:lnTo>
                    <a:close/>
                  </a:path>
                </a:pathLst>
              </a:custGeom>
              <a:grpFill/>
            </p:spPr>
            <p:txBody>
              <a:bodyPr/>
              <a:lstStyle/>
              <a:p>
                <a:endParaRPr lang="en-US"/>
              </a:p>
            </p:txBody>
          </p:sp>
        </p:grpSp>
        <p:grpSp>
          <p:nvGrpSpPr>
            <p:cNvPr id="12" name="Group 15">
              <a:extLst>
                <a:ext uri="{FF2B5EF4-FFF2-40B4-BE49-F238E27FC236}">
                  <a16:creationId xmlns:a16="http://schemas.microsoft.com/office/drawing/2014/main" id="{A7FADD38-6994-1BF1-66D0-28EC2844766B}"/>
                </a:ext>
              </a:extLst>
            </p:cNvPr>
            <p:cNvGrpSpPr/>
            <p:nvPr/>
          </p:nvGrpSpPr>
          <p:grpSpPr>
            <a:xfrm rot="5400000">
              <a:off x="3558649" y="2251853"/>
              <a:ext cx="242171" cy="89759"/>
              <a:chOff x="2859801" y="2197814"/>
              <a:chExt cx="252573" cy="95250"/>
            </a:xfrm>
            <a:solidFill>
              <a:srgbClr val="002850"/>
            </a:solidFill>
          </p:grpSpPr>
          <p:sp>
            <p:nvSpPr>
              <p:cNvPr id="19" name="Freeform 14">
                <a:extLst>
                  <a:ext uri="{FF2B5EF4-FFF2-40B4-BE49-F238E27FC236}">
                    <a16:creationId xmlns:a16="http://schemas.microsoft.com/office/drawing/2014/main" id="{D7496236-2687-9BB9-AA53-A750448C99BD}"/>
                  </a:ext>
                </a:extLst>
              </p:cNvPr>
              <p:cNvSpPr/>
              <p:nvPr/>
            </p:nvSpPr>
            <p:spPr>
              <a:xfrm>
                <a:off x="2859801" y="2197814"/>
                <a:ext cx="252573" cy="95250"/>
              </a:xfrm>
              <a:custGeom>
                <a:avLst/>
                <a:gdLst/>
                <a:ahLst/>
                <a:cxnLst/>
                <a:rect l="0" t="0" r="0" b="0"/>
                <a:pathLst>
                  <a:path w="302895" h="210883">
                    <a:moveTo>
                      <a:pt x="151409" y="0"/>
                    </a:moveTo>
                    <a:lnTo>
                      <a:pt x="0" y="210883"/>
                    </a:lnTo>
                    <a:lnTo>
                      <a:pt x="302895" y="210883"/>
                    </a:lnTo>
                    <a:lnTo>
                      <a:pt x="151409" y="0"/>
                    </a:lnTo>
                    <a:close/>
                  </a:path>
                </a:pathLst>
              </a:custGeom>
              <a:grpFill/>
            </p:spPr>
            <p:txBody>
              <a:bodyPr/>
              <a:lstStyle/>
              <a:p>
                <a:endParaRPr lang="en-US"/>
              </a:p>
            </p:txBody>
          </p:sp>
        </p:grpSp>
        <p:grpSp>
          <p:nvGrpSpPr>
            <p:cNvPr id="13" name="Group 17">
              <a:extLst>
                <a:ext uri="{FF2B5EF4-FFF2-40B4-BE49-F238E27FC236}">
                  <a16:creationId xmlns:a16="http://schemas.microsoft.com/office/drawing/2014/main" id="{83C63BA4-53D9-17B5-EE1F-C9CEDA8D7D92}"/>
                </a:ext>
              </a:extLst>
            </p:cNvPr>
            <p:cNvGrpSpPr/>
            <p:nvPr/>
          </p:nvGrpSpPr>
          <p:grpSpPr>
            <a:xfrm rot="5400000">
              <a:off x="5108312" y="2251853"/>
              <a:ext cx="242171" cy="89759"/>
              <a:chOff x="4393326" y="2197814"/>
              <a:chExt cx="252573" cy="95250"/>
            </a:xfrm>
            <a:solidFill>
              <a:srgbClr val="00437B"/>
            </a:solidFill>
          </p:grpSpPr>
          <p:sp>
            <p:nvSpPr>
              <p:cNvPr id="18" name="Freeform 16">
                <a:extLst>
                  <a:ext uri="{FF2B5EF4-FFF2-40B4-BE49-F238E27FC236}">
                    <a16:creationId xmlns:a16="http://schemas.microsoft.com/office/drawing/2014/main" id="{8078FA0A-D818-F391-FE67-9722FF06B512}"/>
                  </a:ext>
                </a:extLst>
              </p:cNvPr>
              <p:cNvSpPr/>
              <p:nvPr/>
            </p:nvSpPr>
            <p:spPr>
              <a:xfrm>
                <a:off x="4393326" y="2197814"/>
                <a:ext cx="252573" cy="95250"/>
              </a:xfrm>
              <a:custGeom>
                <a:avLst/>
                <a:gdLst/>
                <a:ahLst/>
                <a:cxnLst/>
                <a:rect l="0" t="0" r="0" b="0"/>
                <a:pathLst>
                  <a:path w="302895" h="210883">
                    <a:moveTo>
                      <a:pt x="151409" y="0"/>
                    </a:moveTo>
                    <a:lnTo>
                      <a:pt x="0" y="210883"/>
                    </a:lnTo>
                    <a:lnTo>
                      <a:pt x="302895" y="210883"/>
                    </a:lnTo>
                    <a:lnTo>
                      <a:pt x="151409" y="0"/>
                    </a:lnTo>
                    <a:close/>
                  </a:path>
                </a:pathLst>
              </a:custGeom>
              <a:grpFill/>
            </p:spPr>
            <p:txBody>
              <a:bodyPr/>
              <a:lstStyle/>
              <a:p>
                <a:endParaRPr lang="en-US"/>
              </a:p>
            </p:txBody>
          </p:sp>
        </p:grpSp>
        <p:pic>
          <p:nvPicPr>
            <p:cNvPr id="14" name="Picture 18">
              <a:extLst>
                <a:ext uri="{FF2B5EF4-FFF2-40B4-BE49-F238E27FC236}">
                  <a16:creationId xmlns:a16="http://schemas.microsoft.com/office/drawing/2014/main" id="{1A7F783E-328A-687E-AE37-7C745346A787}"/>
                </a:ext>
              </a:extLst>
            </p:cNvPr>
            <p:cNvPicPr>
              <a:picLocks noChangeAspect="1"/>
            </p:cNvPicPr>
            <p:nvPr/>
          </p:nvPicPr>
          <p:blipFill>
            <a:blip r:embed="rId3">
              <a:alphaModFix/>
            </a:blip>
            <a:srcRect/>
            <a:stretch>
              <a:fillRect/>
            </a:stretch>
          </p:blipFill>
          <p:spPr>
            <a:xfrm>
              <a:off x="847208" y="1815290"/>
              <a:ext cx="946353" cy="962886"/>
            </a:xfrm>
            <a:prstGeom prst="rect">
              <a:avLst/>
            </a:prstGeom>
            <a:ln>
              <a:solidFill>
                <a:srgbClr val="00BF8C"/>
              </a:solidFill>
            </a:ln>
          </p:spPr>
        </p:pic>
        <p:pic>
          <p:nvPicPr>
            <p:cNvPr id="15" name="Picture 19">
              <a:extLst>
                <a:ext uri="{FF2B5EF4-FFF2-40B4-BE49-F238E27FC236}">
                  <a16:creationId xmlns:a16="http://schemas.microsoft.com/office/drawing/2014/main" id="{84F90A34-6123-C476-7200-285E26210BCE}"/>
                </a:ext>
              </a:extLst>
            </p:cNvPr>
            <p:cNvPicPr>
              <a:picLocks noChangeAspect="1"/>
            </p:cNvPicPr>
            <p:nvPr/>
          </p:nvPicPr>
          <p:blipFill>
            <a:blip r:embed="rId4">
              <a:alphaModFix/>
            </a:blip>
            <a:srcRect/>
            <a:stretch>
              <a:fillRect/>
            </a:stretch>
          </p:blipFill>
          <p:spPr>
            <a:xfrm>
              <a:off x="2420108" y="1816793"/>
              <a:ext cx="946353" cy="962886"/>
            </a:xfrm>
            <a:prstGeom prst="rect">
              <a:avLst/>
            </a:prstGeom>
            <a:ln>
              <a:solidFill>
                <a:srgbClr val="00BF8C"/>
              </a:solidFill>
            </a:ln>
          </p:spPr>
        </p:pic>
        <p:pic>
          <p:nvPicPr>
            <p:cNvPr id="16" name="Picture 20">
              <a:extLst>
                <a:ext uri="{FF2B5EF4-FFF2-40B4-BE49-F238E27FC236}">
                  <a16:creationId xmlns:a16="http://schemas.microsoft.com/office/drawing/2014/main" id="{7AE5C614-A021-2AD3-4D43-8799D9470007}"/>
                </a:ext>
              </a:extLst>
            </p:cNvPr>
            <p:cNvPicPr>
              <a:picLocks noChangeAspect="1"/>
            </p:cNvPicPr>
            <p:nvPr/>
          </p:nvPicPr>
          <p:blipFill>
            <a:blip r:embed="rId5">
              <a:alphaModFix/>
            </a:blip>
            <a:srcRect/>
            <a:stretch>
              <a:fillRect/>
            </a:stretch>
          </p:blipFill>
          <p:spPr>
            <a:xfrm>
              <a:off x="3972709" y="1841487"/>
              <a:ext cx="946352" cy="962886"/>
            </a:xfrm>
            <a:prstGeom prst="rect">
              <a:avLst/>
            </a:prstGeom>
            <a:ln>
              <a:solidFill>
                <a:srgbClr val="00BF8C"/>
              </a:solidFill>
            </a:ln>
          </p:spPr>
        </p:pic>
        <p:pic>
          <p:nvPicPr>
            <p:cNvPr id="17" name="Picture 21">
              <a:extLst>
                <a:ext uri="{FF2B5EF4-FFF2-40B4-BE49-F238E27FC236}">
                  <a16:creationId xmlns:a16="http://schemas.microsoft.com/office/drawing/2014/main" id="{1648FAAB-1BCC-15EA-BDE2-958E39018001}"/>
                </a:ext>
              </a:extLst>
            </p:cNvPr>
            <p:cNvPicPr>
              <a:picLocks noChangeAspect="1"/>
            </p:cNvPicPr>
            <p:nvPr/>
          </p:nvPicPr>
          <p:blipFill>
            <a:blip r:embed="rId6">
              <a:alphaModFix/>
            </a:blip>
            <a:srcRect/>
            <a:stretch>
              <a:fillRect/>
            </a:stretch>
          </p:blipFill>
          <p:spPr>
            <a:xfrm>
              <a:off x="5525309" y="1842491"/>
              <a:ext cx="946352" cy="962886"/>
            </a:xfrm>
            <a:prstGeom prst="rect">
              <a:avLst/>
            </a:prstGeom>
            <a:ln>
              <a:solidFill>
                <a:srgbClr val="00BF8C"/>
              </a:solidFill>
            </a:ln>
          </p:spPr>
        </p:pic>
      </p:grpSp>
      <p:pic>
        <p:nvPicPr>
          <p:cNvPr id="3" name="Picture 2" descr="A blue text on a black background&#10;&#10;Description automatically generated">
            <a:extLst>
              <a:ext uri="{FF2B5EF4-FFF2-40B4-BE49-F238E27FC236}">
                <a16:creationId xmlns:a16="http://schemas.microsoft.com/office/drawing/2014/main" id="{0A4602EB-F425-B1E3-8156-EF2644986ADA}"/>
              </a:ext>
            </a:extLst>
          </p:cNvPr>
          <p:cNvPicPr>
            <a:picLocks noChangeAspect="1"/>
          </p:cNvPicPr>
          <p:nvPr/>
        </p:nvPicPr>
        <p:blipFill>
          <a:blip r:embed="rId7"/>
          <a:stretch>
            <a:fillRect/>
          </a:stretch>
        </p:blipFill>
        <p:spPr>
          <a:xfrm>
            <a:off x="1770611" y="6240028"/>
            <a:ext cx="1421476" cy="452029"/>
          </a:xfrm>
          <a:prstGeom prst="rect">
            <a:avLst/>
          </a:prstGeom>
        </p:spPr>
      </p:pic>
    </p:spTree>
    <p:extLst>
      <p:ext uri="{BB962C8B-B14F-4D97-AF65-F5344CB8AC3E}">
        <p14:creationId xmlns:p14="http://schemas.microsoft.com/office/powerpoint/2010/main" val="2806111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76D3E-CE36-78EF-B4C8-F67817C3712E}"/>
              </a:ext>
            </a:extLst>
          </p:cNvPr>
          <p:cNvSpPr>
            <a:spLocks noGrp="1"/>
          </p:cNvSpPr>
          <p:nvPr>
            <p:ph type="title"/>
          </p:nvPr>
        </p:nvSpPr>
        <p:spPr/>
        <p:txBody>
          <a:bodyPr/>
          <a:lstStyle/>
          <a:p>
            <a:r>
              <a:rPr lang="en-US" dirty="0"/>
              <a:t>Rules of Engagement</a:t>
            </a:r>
          </a:p>
        </p:txBody>
      </p:sp>
      <p:grpSp>
        <p:nvGrpSpPr>
          <p:cNvPr id="4" name="Group 3">
            <a:extLst>
              <a:ext uri="{FF2B5EF4-FFF2-40B4-BE49-F238E27FC236}">
                <a16:creationId xmlns:a16="http://schemas.microsoft.com/office/drawing/2014/main" id="{370AF822-3A71-B301-7DD3-3A79DCBBDF99}"/>
              </a:ext>
            </a:extLst>
          </p:cNvPr>
          <p:cNvGrpSpPr/>
          <p:nvPr/>
        </p:nvGrpSpPr>
        <p:grpSpPr>
          <a:xfrm>
            <a:off x="5960389" y="307110"/>
            <a:ext cx="5894385" cy="1353180"/>
            <a:chOff x="3859215" y="-62542"/>
            <a:chExt cx="5894385" cy="1353180"/>
          </a:xfrm>
        </p:grpSpPr>
        <p:pic>
          <p:nvPicPr>
            <p:cNvPr id="5" name="Picture 13">
              <a:extLst>
                <a:ext uri="{FF2B5EF4-FFF2-40B4-BE49-F238E27FC236}">
                  <a16:creationId xmlns:a16="http://schemas.microsoft.com/office/drawing/2014/main" id="{EDAB9796-5B49-DB52-45B7-A2096D281E54}"/>
                </a:ext>
              </a:extLst>
            </p:cNvPr>
            <p:cNvPicPr>
              <a:picLocks noChangeAspect="1"/>
            </p:cNvPicPr>
            <p:nvPr/>
          </p:nvPicPr>
          <p:blipFill>
            <a:blip r:embed="rId2">
              <a:alphaModFix/>
            </a:blip>
            <a:srcRect/>
            <a:stretch>
              <a:fillRect/>
            </a:stretch>
          </p:blipFill>
          <p:spPr>
            <a:xfrm rot="21600000">
              <a:off x="3859215" y="-62542"/>
              <a:ext cx="1898131" cy="1353180"/>
            </a:xfrm>
            <a:prstGeom prst="rect">
              <a:avLst/>
            </a:prstGeom>
          </p:spPr>
        </p:pic>
        <p:pic>
          <p:nvPicPr>
            <p:cNvPr id="6" name="Picture 14">
              <a:extLst>
                <a:ext uri="{FF2B5EF4-FFF2-40B4-BE49-F238E27FC236}">
                  <a16:creationId xmlns:a16="http://schemas.microsoft.com/office/drawing/2014/main" id="{FC99767B-3FF7-BFCA-699B-68D5407C6D7B}"/>
                </a:ext>
              </a:extLst>
            </p:cNvPr>
            <p:cNvPicPr>
              <a:picLocks noChangeAspect="1"/>
            </p:cNvPicPr>
            <p:nvPr/>
          </p:nvPicPr>
          <p:blipFill>
            <a:blip r:embed="rId3">
              <a:alphaModFix/>
            </a:blip>
            <a:srcRect/>
            <a:stretch>
              <a:fillRect/>
            </a:stretch>
          </p:blipFill>
          <p:spPr>
            <a:xfrm rot="21600000">
              <a:off x="5857342" y="-62542"/>
              <a:ext cx="1898131" cy="1353180"/>
            </a:xfrm>
            <a:prstGeom prst="rect">
              <a:avLst/>
            </a:prstGeom>
          </p:spPr>
        </p:pic>
        <p:pic>
          <p:nvPicPr>
            <p:cNvPr id="7" name="Picture 15">
              <a:extLst>
                <a:ext uri="{FF2B5EF4-FFF2-40B4-BE49-F238E27FC236}">
                  <a16:creationId xmlns:a16="http://schemas.microsoft.com/office/drawing/2014/main" id="{70502588-3314-6F6A-2159-ECA3FCBA84C6}"/>
                </a:ext>
              </a:extLst>
            </p:cNvPr>
            <p:cNvPicPr>
              <a:picLocks noChangeAspect="1"/>
            </p:cNvPicPr>
            <p:nvPr/>
          </p:nvPicPr>
          <p:blipFill>
            <a:blip r:embed="rId4">
              <a:alphaModFix/>
            </a:blip>
            <a:srcRect/>
            <a:stretch>
              <a:fillRect/>
            </a:stretch>
          </p:blipFill>
          <p:spPr>
            <a:xfrm rot="21600000">
              <a:off x="7855469" y="-62542"/>
              <a:ext cx="1898131" cy="1353180"/>
            </a:xfrm>
            <a:prstGeom prst="rect">
              <a:avLst/>
            </a:prstGeom>
          </p:spPr>
        </p:pic>
      </p:grpSp>
      <p:pic>
        <p:nvPicPr>
          <p:cNvPr id="8" name="Picture 10">
            <a:extLst>
              <a:ext uri="{FF2B5EF4-FFF2-40B4-BE49-F238E27FC236}">
                <a16:creationId xmlns:a16="http://schemas.microsoft.com/office/drawing/2014/main" id="{29E93A84-1843-6FCF-22E3-64211B3813CC}"/>
              </a:ext>
            </a:extLst>
          </p:cNvPr>
          <p:cNvPicPr>
            <a:picLocks noGrp="1" noChangeAspect="1"/>
          </p:cNvPicPr>
          <p:nvPr>
            <p:ph idx="1"/>
          </p:nvPr>
        </p:nvPicPr>
        <p:blipFill>
          <a:blip r:embed="rId5">
            <a:alphaModFix/>
          </a:blip>
          <a:srcRect/>
          <a:stretch>
            <a:fillRect/>
          </a:stretch>
        </p:blipFill>
        <p:spPr>
          <a:xfrm rot="21600000">
            <a:off x="635628" y="1660290"/>
            <a:ext cx="4357910" cy="4351337"/>
          </a:xfrm>
          <a:prstGeom prst="rect">
            <a:avLst/>
          </a:prstGeom>
        </p:spPr>
      </p:pic>
      <p:sp>
        <p:nvSpPr>
          <p:cNvPr id="9" name="Content Placeholder 2">
            <a:extLst>
              <a:ext uri="{FF2B5EF4-FFF2-40B4-BE49-F238E27FC236}">
                <a16:creationId xmlns:a16="http://schemas.microsoft.com/office/drawing/2014/main" id="{9F3AA03F-9135-38DF-54A2-DDEF2CF82789}"/>
              </a:ext>
            </a:extLst>
          </p:cNvPr>
          <p:cNvSpPr txBox="1">
            <a:spLocks/>
          </p:cNvSpPr>
          <p:nvPr/>
        </p:nvSpPr>
        <p:spPr>
          <a:xfrm>
            <a:off x="5554903" y="2155028"/>
            <a:ext cx="6170696" cy="33618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250"/>
              </a:lnSpc>
              <a:buFont typeface="Wingdings" panose="05000000000000000000" pitchFamily="2" charset="2"/>
              <a:buChar char="Ø"/>
            </a:pPr>
            <a:r>
              <a:rPr lang="en-US" sz="2400" b="0" i="0" spc="0" dirty="0">
                <a:solidFill>
                  <a:srgbClr val="005682"/>
                </a:solidFill>
                <a:ea typeface="Calibri" panose="020F0502020204030204" pitchFamily="34" charset="0"/>
              </a:rPr>
              <a:t>Not a check the box audit, but a not-for-profit </a:t>
            </a:r>
            <a:r>
              <a:rPr lang="en-US" sz="2400" b="1" i="0" spc="0" dirty="0">
                <a:solidFill>
                  <a:srgbClr val="005682"/>
                </a:solidFill>
                <a:ea typeface="Calibri" panose="020F0502020204030204" pitchFamily="34" charset="0"/>
              </a:rPr>
              <a:t>collaborative effort focused on the 56 statements</a:t>
            </a:r>
            <a:r>
              <a:rPr lang="en-US" sz="2400" b="0" i="0" spc="0" dirty="0">
                <a:solidFill>
                  <a:srgbClr val="005682"/>
                </a:solidFill>
                <a:ea typeface="Calibri" panose="020F0502020204030204" pitchFamily="34" charset="0"/>
              </a:rPr>
              <a:t> identified by industry as applicable for contractors. </a:t>
            </a:r>
          </a:p>
          <a:p>
            <a:pPr algn="l">
              <a:lnSpc>
                <a:spcPts val="2250"/>
              </a:lnSpc>
              <a:buFont typeface="Wingdings" panose="05000000000000000000" pitchFamily="2" charset="2"/>
              <a:buChar char="Ø"/>
            </a:pPr>
            <a:r>
              <a:rPr lang="en-US" sz="2400" b="0" i="0" spc="0" dirty="0">
                <a:solidFill>
                  <a:srgbClr val="005682"/>
                </a:solidFill>
                <a:ea typeface="Calibri" panose="020F0502020204030204" pitchFamily="34" charset="0"/>
              </a:rPr>
              <a:t>Contractors </a:t>
            </a:r>
            <a:r>
              <a:rPr lang="en-US" sz="2400" b="1" i="0" spc="0" dirty="0">
                <a:solidFill>
                  <a:srgbClr val="005682"/>
                </a:solidFill>
                <a:ea typeface="Calibri" panose="020F0502020204030204" pitchFamily="34" charset="0"/>
              </a:rPr>
              <a:t>work directly with API</a:t>
            </a:r>
            <a:r>
              <a:rPr lang="en-US" sz="2400" b="0" i="0" spc="0" dirty="0">
                <a:solidFill>
                  <a:srgbClr val="005682"/>
                </a:solidFill>
                <a:ea typeface="Calibri" panose="020F0502020204030204" pitchFamily="34" charset="0"/>
              </a:rPr>
              <a:t> and own all reporting associated with their assessment(s). All outputs or sharing of results is at contractor’s sole discretion. </a:t>
            </a:r>
            <a:endParaRPr lang="en-US" sz="1500" b="0" i="0" spc="0" dirty="0">
              <a:solidFill>
                <a:srgbClr val="005682"/>
              </a:solidFill>
              <a:ea typeface="Calibri" panose="020F0502020204030204" pitchFamily="34" charset="0"/>
            </a:endParaRPr>
          </a:p>
          <a:p>
            <a:pPr algn="l">
              <a:lnSpc>
                <a:spcPts val="2250"/>
              </a:lnSpc>
              <a:buFont typeface="Wingdings" panose="05000000000000000000" pitchFamily="2" charset="2"/>
              <a:buChar char="Ø"/>
            </a:pPr>
            <a:r>
              <a:rPr lang="en-US" sz="2400" b="0" i="0" spc="0" dirty="0">
                <a:solidFill>
                  <a:srgbClr val="005682"/>
                </a:solidFill>
                <a:ea typeface="Calibri" panose="020F0502020204030204" pitchFamily="34" charset="0"/>
              </a:rPr>
              <a:t>Diverse pool of Assessors, including former contractors, operators, and regulators provide </a:t>
            </a:r>
            <a:r>
              <a:rPr lang="en-US" sz="2400" b="1" i="0" spc="0" dirty="0">
                <a:solidFill>
                  <a:srgbClr val="005682"/>
                </a:solidFill>
                <a:ea typeface="Calibri" panose="020F0502020204030204" pitchFamily="34" charset="0"/>
              </a:rPr>
              <a:t>action-based feedback. </a:t>
            </a:r>
          </a:p>
          <a:p>
            <a:endParaRPr lang="en-US" sz="2000" dirty="0"/>
          </a:p>
        </p:txBody>
      </p:sp>
      <p:pic>
        <p:nvPicPr>
          <p:cNvPr id="3" name="Picture 2" descr="A blue text on a black background&#10;&#10;Description automatically generated">
            <a:extLst>
              <a:ext uri="{FF2B5EF4-FFF2-40B4-BE49-F238E27FC236}">
                <a16:creationId xmlns:a16="http://schemas.microsoft.com/office/drawing/2014/main" id="{568EDF8C-28A2-CD1B-533B-48E7ABA97A02}"/>
              </a:ext>
            </a:extLst>
          </p:cNvPr>
          <p:cNvPicPr>
            <a:picLocks noChangeAspect="1"/>
          </p:cNvPicPr>
          <p:nvPr/>
        </p:nvPicPr>
        <p:blipFill>
          <a:blip r:embed="rId6"/>
          <a:stretch>
            <a:fillRect/>
          </a:stretch>
        </p:blipFill>
        <p:spPr>
          <a:xfrm>
            <a:off x="1770611" y="6240028"/>
            <a:ext cx="1421476" cy="452029"/>
          </a:xfrm>
          <a:prstGeom prst="rect">
            <a:avLst/>
          </a:prstGeom>
        </p:spPr>
      </p:pic>
    </p:spTree>
    <p:extLst>
      <p:ext uri="{BB962C8B-B14F-4D97-AF65-F5344CB8AC3E}">
        <p14:creationId xmlns:p14="http://schemas.microsoft.com/office/powerpoint/2010/main" val="1931046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B2CCE-13C8-66E8-9569-7971315719C7}"/>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33E2B8A9-A438-4C0D-310C-A3942E47DC4B}"/>
              </a:ext>
            </a:extLst>
          </p:cNvPr>
          <p:cNvSpPr/>
          <p:nvPr/>
        </p:nvSpPr>
        <p:spPr>
          <a:xfrm>
            <a:off x="473074" y="1371600"/>
            <a:ext cx="3451311" cy="4550689"/>
          </a:xfrm>
          <a:prstGeom prst="rect">
            <a:avLst/>
          </a:prstGeom>
          <a:solidFill>
            <a:srgbClr val="0094D9">
              <a:alpha val="32000"/>
            </a:srgb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5C465E9-493C-E3C2-54D2-9214DE0C6884}"/>
              </a:ext>
            </a:extLst>
          </p:cNvPr>
          <p:cNvSpPr/>
          <p:nvPr/>
        </p:nvSpPr>
        <p:spPr>
          <a:xfrm>
            <a:off x="8138547" y="1371599"/>
            <a:ext cx="3840407" cy="4550689"/>
          </a:xfrm>
          <a:prstGeom prst="rect">
            <a:avLst/>
          </a:prstGeom>
          <a:solidFill>
            <a:srgbClr val="92D050">
              <a:alpha val="43000"/>
            </a:srgb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54AF839-E6A2-86B0-4241-EACB007456D6}"/>
              </a:ext>
            </a:extLst>
          </p:cNvPr>
          <p:cNvSpPr/>
          <p:nvPr/>
        </p:nvSpPr>
        <p:spPr>
          <a:xfrm>
            <a:off x="4236395" y="1371599"/>
            <a:ext cx="3677731" cy="4550689"/>
          </a:xfrm>
          <a:prstGeom prst="rect">
            <a:avLst/>
          </a:prstGeom>
          <a:solidFill>
            <a:srgbClr val="797D82">
              <a:alpha val="32000"/>
            </a:srgb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F6E149-70DA-E57F-8D4A-EB14022A873A}"/>
              </a:ext>
            </a:extLst>
          </p:cNvPr>
          <p:cNvSpPr>
            <a:spLocks noGrp="1"/>
          </p:cNvSpPr>
          <p:nvPr>
            <p:ph type="title"/>
          </p:nvPr>
        </p:nvSpPr>
        <p:spPr>
          <a:xfrm>
            <a:off x="473074" y="385440"/>
            <a:ext cx="11245850" cy="493909"/>
          </a:xfrm>
        </p:spPr>
        <p:txBody>
          <a:bodyPr/>
          <a:lstStyle/>
          <a:p>
            <a:r>
              <a:rPr lang="en-US" dirty="0"/>
              <a:t>Offering Summary</a:t>
            </a:r>
          </a:p>
        </p:txBody>
      </p:sp>
      <p:sp>
        <p:nvSpPr>
          <p:cNvPr id="15" name="Content Placeholder 4">
            <a:extLst>
              <a:ext uri="{FF2B5EF4-FFF2-40B4-BE49-F238E27FC236}">
                <a16:creationId xmlns:a16="http://schemas.microsoft.com/office/drawing/2014/main" id="{791D2AAF-A12B-4C14-3B99-6D18493E929D}"/>
              </a:ext>
            </a:extLst>
          </p:cNvPr>
          <p:cNvSpPr txBox="1">
            <a:spLocks/>
          </p:cNvSpPr>
          <p:nvPr/>
        </p:nvSpPr>
        <p:spPr>
          <a:xfrm>
            <a:off x="438022" y="1486310"/>
            <a:ext cx="3521413" cy="1008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rgbClr val="00437B"/>
                </a:solidFill>
              </a:rPr>
              <a:t>Offering 1 – Guided Gap Assessment</a:t>
            </a:r>
          </a:p>
          <a:p>
            <a:endParaRPr lang="en-US" dirty="0">
              <a:solidFill>
                <a:schemeClr val="bg1"/>
              </a:solidFill>
            </a:endParaRPr>
          </a:p>
        </p:txBody>
      </p:sp>
      <p:sp>
        <p:nvSpPr>
          <p:cNvPr id="16" name="Content Placeholder 4">
            <a:extLst>
              <a:ext uri="{FF2B5EF4-FFF2-40B4-BE49-F238E27FC236}">
                <a16:creationId xmlns:a16="http://schemas.microsoft.com/office/drawing/2014/main" id="{B28BB838-B518-E284-4916-3F0F4B480979}"/>
              </a:ext>
            </a:extLst>
          </p:cNvPr>
          <p:cNvSpPr txBox="1">
            <a:spLocks/>
          </p:cNvSpPr>
          <p:nvPr/>
        </p:nvSpPr>
        <p:spPr>
          <a:xfrm>
            <a:off x="4236395" y="1486310"/>
            <a:ext cx="3719209" cy="7578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rgbClr val="00437B"/>
                </a:solidFill>
              </a:rPr>
              <a:t>Offering 2 – Focused Assessment</a:t>
            </a:r>
          </a:p>
        </p:txBody>
      </p:sp>
      <p:sp>
        <p:nvSpPr>
          <p:cNvPr id="17" name="Content Placeholder 4">
            <a:extLst>
              <a:ext uri="{FF2B5EF4-FFF2-40B4-BE49-F238E27FC236}">
                <a16:creationId xmlns:a16="http://schemas.microsoft.com/office/drawing/2014/main" id="{43A7821A-7A66-560D-91B5-03B36FD7E31C}"/>
              </a:ext>
            </a:extLst>
          </p:cNvPr>
          <p:cNvSpPr txBox="1">
            <a:spLocks/>
          </p:cNvSpPr>
          <p:nvPr/>
        </p:nvSpPr>
        <p:spPr>
          <a:xfrm>
            <a:off x="8102420" y="1461898"/>
            <a:ext cx="3912660" cy="729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rgbClr val="00437B"/>
                </a:solidFill>
              </a:rPr>
              <a:t>Offering 3 – Full     Assessment</a:t>
            </a:r>
          </a:p>
          <a:p>
            <a:pPr marL="0" indent="0">
              <a:buNone/>
            </a:pPr>
            <a:endParaRPr lang="en-US" dirty="0">
              <a:solidFill>
                <a:schemeClr val="bg1"/>
              </a:solidFill>
            </a:endParaRPr>
          </a:p>
        </p:txBody>
      </p:sp>
      <p:sp>
        <p:nvSpPr>
          <p:cNvPr id="18" name="Content Placeholder 4">
            <a:extLst>
              <a:ext uri="{FF2B5EF4-FFF2-40B4-BE49-F238E27FC236}">
                <a16:creationId xmlns:a16="http://schemas.microsoft.com/office/drawing/2014/main" id="{4AE18404-A8A9-724F-CA2F-4DCE589F8912}"/>
              </a:ext>
            </a:extLst>
          </p:cNvPr>
          <p:cNvSpPr txBox="1">
            <a:spLocks/>
          </p:cNvSpPr>
          <p:nvPr/>
        </p:nvSpPr>
        <p:spPr>
          <a:xfrm>
            <a:off x="446717" y="2281863"/>
            <a:ext cx="3521413" cy="45506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00437B"/>
                </a:solidFill>
                <a:latin typeface="Calibri"/>
                <a:cs typeface="Calibri"/>
              </a:rPr>
              <a:t>Contractor Prep Time: Low</a:t>
            </a:r>
          </a:p>
          <a:p>
            <a:pPr lvl="1">
              <a:buFont typeface="Wingdings" panose="05000000000000000000" pitchFamily="2" charset="2"/>
              <a:buChar char="ü"/>
            </a:pPr>
            <a:r>
              <a:rPr lang="en-US" sz="1800" i="1">
                <a:solidFill>
                  <a:srgbClr val="00437B"/>
                </a:solidFill>
                <a:latin typeface="Calibri"/>
                <a:cs typeface="Calibri"/>
              </a:rPr>
              <a:t>Virtual Only</a:t>
            </a:r>
          </a:p>
          <a:p>
            <a:r>
              <a:rPr lang="en-US" sz="1800">
                <a:solidFill>
                  <a:srgbClr val="00437B"/>
                </a:solidFill>
                <a:latin typeface="Calibri"/>
                <a:cs typeface="Calibri"/>
              </a:rPr>
              <a:t>Personalized Learning Sessions (QA/QC on self-assessment tools) including Q&amp;A</a:t>
            </a:r>
          </a:p>
          <a:p>
            <a:r>
              <a:rPr lang="en-US" sz="1800">
                <a:solidFill>
                  <a:srgbClr val="00437B"/>
                </a:solidFill>
                <a:latin typeface="Calibri"/>
                <a:cs typeface="Calibri"/>
              </a:rPr>
              <a:t>Verbal report out using a pptx and bulleted observations &amp; discussion points for Company on completed assessment</a:t>
            </a:r>
          </a:p>
          <a:p>
            <a:endParaRPr lang="en-US" dirty="0">
              <a:solidFill>
                <a:schemeClr val="bg1"/>
              </a:solidFill>
            </a:endParaRPr>
          </a:p>
        </p:txBody>
      </p:sp>
      <p:sp>
        <p:nvSpPr>
          <p:cNvPr id="19" name="Content Placeholder 4">
            <a:extLst>
              <a:ext uri="{FF2B5EF4-FFF2-40B4-BE49-F238E27FC236}">
                <a16:creationId xmlns:a16="http://schemas.microsoft.com/office/drawing/2014/main" id="{B18A30B7-ECF5-7417-682A-BA02EC0C7890}"/>
              </a:ext>
            </a:extLst>
          </p:cNvPr>
          <p:cNvSpPr txBox="1">
            <a:spLocks/>
          </p:cNvSpPr>
          <p:nvPr/>
        </p:nvSpPr>
        <p:spPr>
          <a:xfrm>
            <a:off x="4222081" y="2267882"/>
            <a:ext cx="3719209" cy="36366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00437B"/>
                </a:solidFill>
              </a:rPr>
              <a:t>Contractor Prep Time: Medium</a:t>
            </a:r>
          </a:p>
          <a:p>
            <a:pPr lvl="1">
              <a:buFont typeface="Wingdings" panose="05000000000000000000" pitchFamily="2" charset="2"/>
              <a:buChar char="ü"/>
            </a:pPr>
            <a:r>
              <a:rPr lang="en-US" sz="1800" i="1" dirty="0">
                <a:solidFill>
                  <a:srgbClr val="00437B"/>
                </a:solidFill>
              </a:rPr>
              <a:t>On-site optional (Daily Rate/Travel)</a:t>
            </a:r>
          </a:p>
          <a:p>
            <a:r>
              <a:rPr lang="en-US" sz="1800" dirty="0">
                <a:solidFill>
                  <a:srgbClr val="00437B"/>
                </a:solidFill>
              </a:rPr>
              <a:t>Assessment Plan and Document Review of predefined PSMS pick list of elements within 56 requirement statements</a:t>
            </a:r>
          </a:p>
          <a:p>
            <a:r>
              <a:rPr lang="en-US" sz="1800" dirty="0">
                <a:solidFill>
                  <a:srgbClr val="00437B"/>
                </a:solidFill>
              </a:rPr>
              <a:t>Verbal report out with delivery of (1) PPTX assessment report for each selected element area(s)</a:t>
            </a:r>
          </a:p>
          <a:p>
            <a:r>
              <a:rPr lang="en-US" sz="1800" dirty="0">
                <a:solidFill>
                  <a:srgbClr val="00437B"/>
                </a:solidFill>
              </a:rPr>
              <a:t>Peer Support (post-assessment)</a:t>
            </a:r>
          </a:p>
          <a:p>
            <a:endParaRPr lang="en-US" dirty="0">
              <a:solidFill>
                <a:schemeClr val="bg1"/>
              </a:solidFill>
            </a:endParaRPr>
          </a:p>
        </p:txBody>
      </p:sp>
      <p:sp>
        <p:nvSpPr>
          <p:cNvPr id="20" name="Content Placeholder 4">
            <a:extLst>
              <a:ext uri="{FF2B5EF4-FFF2-40B4-BE49-F238E27FC236}">
                <a16:creationId xmlns:a16="http://schemas.microsoft.com/office/drawing/2014/main" id="{CFE38A2B-4BFB-7E30-5E9F-C964935F1EA0}"/>
              </a:ext>
            </a:extLst>
          </p:cNvPr>
          <p:cNvSpPr txBox="1">
            <a:spLocks/>
          </p:cNvSpPr>
          <p:nvPr/>
        </p:nvSpPr>
        <p:spPr>
          <a:xfrm>
            <a:off x="8118276" y="2281863"/>
            <a:ext cx="3912660" cy="37783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00437B"/>
                </a:solidFill>
              </a:rPr>
              <a:t>Contractor Prep Time: High</a:t>
            </a:r>
          </a:p>
          <a:p>
            <a:pPr lvl="1">
              <a:buFont typeface="Wingdings" panose="05000000000000000000" pitchFamily="2" charset="2"/>
              <a:buChar char="ü"/>
            </a:pPr>
            <a:r>
              <a:rPr lang="en-US" sz="1800" dirty="0">
                <a:solidFill>
                  <a:srgbClr val="00437B"/>
                </a:solidFill>
              </a:rPr>
              <a:t> </a:t>
            </a:r>
            <a:r>
              <a:rPr lang="en-US" sz="1800" i="1" dirty="0">
                <a:solidFill>
                  <a:srgbClr val="00437B"/>
                </a:solidFill>
              </a:rPr>
              <a:t>On-site included</a:t>
            </a:r>
            <a:endParaRPr lang="en-US" sz="1800" dirty="0">
              <a:solidFill>
                <a:srgbClr val="00437B"/>
              </a:solidFill>
            </a:endParaRPr>
          </a:p>
          <a:p>
            <a:r>
              <a:rPr lang="en-US" sz="1800" dirty="0">
                <a:solidFill>
                  <a:srgbClr val="00437B"/>
                </a:solidFill>
              </a:rPr>
              <a:t>Review of company provided policies and procedures for full gap analysis of all 56 requirement statements</a:t>
            </a:r>
          </a:p>
          <a:p>
            <a:r>
              <a:rPr lang="en-US" sz="1800" dirty="0">
                <a:solidFill>
                  <a:srgbClr val="00437B"/>
                </a:solidFill>
              </a:rPr>
              <a:t>Field verification and analysis by assessor(s) may be added for additional cost</a:t>
            </a:r>
          </a:p>
          <a:p>
            <a:r>
              <a:rPr lang="en-US" sz="1800" dirty="0">
                <a:solidFill>
                  <a:srgbClr val="00437B"/>
                </a:solidFill>
              </a:rPr>
              <a:t>Maturity evaluation that aligns with the industry accepted PSMS maturity model</a:t>
            </a:r>
          </a:p>
          <a:p>
            <a:r>
              <a:rPr lang="en-US" sz="1800" dirty="0">
                <a:solidFill>
                  <a:srgbClr val="00437B"/>
                </a:solidFill>
              </a:rPr>
              <a:t>Benchmarking</a:t>
            </a:r>
          </a:p>
          <a:p>
            <a:endParaRPr lang="en-US" dirty="0">
              <a:solidFill>
                <a:srgbClr val="00437B"/>
              </a:solidFill>
            </a:endParaRPr>
          </a:p>
        </p:txBody>
      </p:sp>
      <p:cxnSp>
        <p:nvCxnSpPr>
          <p:cNvPr id="21" name="Straight Connector 20">
            <a:extLst>
              <a:ext uri="{FF2B5EF4-FFF2-40B4-BE49-F238E27FC236}">
                <a16:creationId xmlns:a16="http://schemas.microsoft.com/office/drawing/2014/main" id="{A73D4E46-C43E-0B98-E8E3-CAD56A5405D9}"/>
              </a:ext>
            </a:extLst>
          </p:cNvPr>
          <p:cNvCxnSpPr/>
          <p:nvPr/>
        </p:nvCxnSpPr>
        <p:spPr>
          <a:xfrm>
            <a:off x="523682" y="2220500"/>
            <a:ext cx="3288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BB29DF-C2D2-C67F-B1B9-5B507FBE77F3}"/>
              </a:ext>
            </a:extLst>
          </p:cNvPr>
          <p:cNvCxnSpPr/>
          <p:nvPr/>
        </p:nvCxnSpPr>
        <p:spPr>
          <a:xfrm>
            <a:off x="4434191" y="2220500"/>
            <a:ext cx="3288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85BE69-383E-0E94-7B47-FEC7DFB30C70}"/>
              </a:ext>
            </a:extLst>
          </p:cNvPr>
          <p:cNvCxnSpPr/>
          <p:nvPr/>
        </p:nvCxnSpPr>
        <p:spPr>
          <a:xfrm>
            <a:off x="8430289" y="2220500"/>
            <a:ext cx="3288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blue text on a black background&#10;&#10;Description automatically generated">
            <a:extLst>
              <a:ext uri="{FF2B5EF4-FFF2-40B4-BE49-F238E27FC236}">
                <a16:creationId xmlns:a16="http://schemas.microsoft.com/office/drawing/2014/main" id="{DCD7B217-1F17-B9D4-C0C5-4F3CCC6AF9DC}"/>
              </a:ext>
            </a:extLst>
          </p:cNvPr>
          <p:cNvPicPr>
            <a:picLocks noChangeAspect="1"/>
          </p:cNvPicPr>
          <p:nvPr/>
        </p:nvPicPr>
        <p:blipFill>
          <a:blip r:embed="rId2"/>
          <a:stretch>
            <a:fillRect/>
          </a:stretch>
        </p:blipFill>
        <p:spPr>
          <a:xfrm>
            <a:off x="1770611" y="6240028"/>
            <a:ext cx="1421476" cy="452029"/>
          </a:xfrm>
          <a:prstGeom prst="rect">
            <a:avLst/>
          </a:prstGeom>
        </p:spPr>
      </p:pic>
    </p:spTree>
    <p:extLst>
      <p:ext uri="{BB962C8B-B14F-4D97-AF65-F5344CB8AC3E}">
        <p14:creationId xmlns:p14="http://schemas.microsoft.com/office/powerpoint/2010/main" val="4282073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E706-09EE-AEA6-01EF-42FE7B29C0C0}"/>
              </a:ext>
            </a:extLst>
          </p:cNvPr>
          <p:cNvSpPr>
            <a:spLocks noGrp="1"/>
          </p:cNvSpPr>
          <p:nvPr>
            <p:ph type="title"/>
          </p:nvPr>
        </p:nvSpPr>
        <p:spPr>
          <a:xfrm>
            <a:off x="455036" y="322881"/>
            <a:ext cx="10632999" cy="493909"/>
          </a:xfrm>
        </p:spPr>
        <p:txBody>
          <a:bodyPr/>
          <a:lstStyle/>
          <a:p>
            <a:r>
              <a:rPr lang="en-US" dirty="0"/>
              <a:t>Contractor Journey Roadmap EXAMPLE </a:t>
            </a:r>
          </a:p>
        </p:txBody>
      </p:sp>
      <p:sp>
        <p:nvSpPr>
          <p:cNvPr id="4" name="Rectangle 3">
            <a:extLst>
              <a:ext uri="{FF2B5EF4-FFF2-40B4-BE49-F238E27FC236}">
                <a16:creationId xmlns:a16="http://schemas.microsoft.com/office/drawing/2014/main" id="{1484FEB5-0566-555A-A7C6-B10AEED4E7FE}"/>
              </a:ext>
            </a:extLst>
          </p:cNvPr>
          <p:cNvSpPr/>
          <p:nvPr/>
        </p:nvSpPr>
        <p:spPr>
          <a:xfrm>
            <a:off x="647197" y="3186987"/>
            <a:ext cx="10944598" cy="1334436"/>
          </a:xfrm>
          <a:prstGeom prst="rect">
            <a:avLst/>
          </a:prstGeom>
          <a:solidFill>
            <a:srgbClr val="0094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lumMod val="75000"/>
                  </a:schemeClr>
                </a:solidFill>
                <a:latin typeface="Calibri" panose="020F0502020204030204" pitchFamily="34" charset="0"/>
                <a:ea typeface="Calibri" panose="020F0502020204030204" pitchFamily="34" charset="0"/>
                <a:cs typeface="Calibri" panose="020F0502020204030204" pitchFamily="34" charset="0"/>
              </a:rPr>
              <a:t>Industry Guidance</a:t>
            </a:r>
          </a:p>
          <a:p>
            <a:endParaRPr lang="en-US" sz="2800" b="1" dirty="0">
              <a:solidFill>
                <a:schemeClr val="bg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E8CEAF6-1B97-B66A-6487-D0EA0DD2E7E5}"/>
              </a:ext>
            </a:extLst>
          </p:cNvPr>
          <p:cNvSpPr/>
          <p:nvPr/>
        </p:nvSpPr>
        <p:spPr>
          <a:xfrm>
            <a:off x="647196" y="4547331"/>
            <a:ext cx="10945303" cy="1462034"/>
          </a:xfrm>
          <a:prstGeom prst="rect">
            <a:avLst/>
          </a:prstGeom>
          <a:solidFill>
            <a:srgbClr val="CD163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solidFill>
                <a:schemeClr val="bg1">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en-US" sz="2800" b="1" dirty="0">
                <a:solidFill>
                  <a:schemeClr val="bg1">
                    <a:lumMod val="75000"/>
                  </a:schemeClr>
                </a:solidFill>
                <a:latin typeface="Calibri" panose="020F0502020204030204" pitchFamily="34" charset="0"/>
                <a:ea typeface="Calibri" panose="020F0502020204030204" pitchFamily="34" charset="0"/>
                <a:cs typeface="Calibri" panose="020F0502020204030204" pitchFamily="34" charset="0"/>
              </a:rPr>
              <a:t>Internal Implementation </a:t>
            </a:r>
          </a:p>
        </p:txBody>
      </p:sp>
      <p:sp>
        <p:nvSpPr>
          <p:cNvPr id="6" name="Rectangle 5">
            <a:extLst>
              <a:ext uri="{FF2B5EF4-FFF2-40B4-BE49-F238E27FC236}">
                <a16:creationId xmlns:a16="http://schemas.microsoft.com/office/drawing/2014/main" id="{AEB172FF-BD07-1785-D58D-D8774E53B494}"/>
              </a:ext>
            </a:extLst>
          </p:cNvPr>
          <p:cNvSpPr/>
          <p:nvPr/>
        </p:nvSpPr>
        <p:spPr>
          <a:xfrm>
            <a:off x="647196" y="1661915"/>
            <a:ext cx="10944599" cy="1462034"/>
          </a:xfrm>
          <a:prstGeom prst="rect">
            <a:avLst/>
          </a:prstGeom>
          <a:solidFill>
            <a:srgbClr val="797D8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lumMod val="75000"/>
                  </a:schemeClr>
                </a:solidFill>
                <a:latin typeface="Calibri" panose="020F0502020204030204" pitchFamily="34" charset="0"/>
                <a:ea typeface="Calibri" panose="020F0502020204030204" pitchFamily="34" charset="0"/>
                <a:cs typeface="Calibri" panose="020F0502020204030204" pitchFamily="34" charset="0"/>
              </a:rPr>
              <a:t>Learn from Others</a:t>
            </a:r>
          </a:p>
          <a:p>
            <a:endParaRPr lang="en-US" sz="2800" b="1" dirty="0">
              <a:solidFill>
                <a:schemeClr val="bg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C329D5A2-DDAA-7828-B146-978EE3ACF54B}"/>
              </a:ext>
            </a:extLst>
          </p:cNvPr>
          <p:cNvSpPr/>
          <p:nvPr/>
        </p:nvSpPr>
        <p:spPr>
          <a:xfrm>
            <a:off x="1116322" y="1814461"/>
            <a:ext cx="10128398" cy="3374699"/>
          </a:xfrm>
          <a:custGeom>
            <a:avLst/>
            <a:gdLst>
              <a:gd name="connsiteX0" fmla="*/ 0 w 16747958"/>
              <a:gd name="connsiteY0" fmla="*/ 1540043 h 2237874"/>
              <a:gd name="connsiteX1" fmla="*/ 288758 w 16747958"/>
              <a:gd name="connsiteY1" fmla="*/ 1155032 h 2237874"/>
              <a:gd name="connsiteX2" fmla="*/ 433137 w 16747958"/>
              <a:gd name="connsiteY2" fmla="*/ 1010653 h 2237874"/>
              <a:gd name="connsiteX3" fmla="*/ 794084 w 16747958"/>
              <a:gd name="connsiteY3" fmla="*/ 721895 h 2237874"/>
              <a:gd name="connsiteX4" fmla="*/ 1179095 w 16747958"/>
              <a:gd name="connsiteY4" fmla="*/ 529390 h 2237874"/>
              <a:gd name="connsiteX5" fmla="*/ 1732547 w 16747958"/>
              <a:gd name="connsiteY5" fmla="*/ 336885 h 2237874"/>
              <a:gd name="connsiteX6" fmla="*/ 2093495 w 16747958"/>
              <a:gd name="connsiteY6" fmla="*/ 264695 h 2237874"/>
              <a:gd name="connsiteX7" fmla="*/ 2719137 w 16747958"/>
              <a:gd name="connsiteY7" fmla="*/ 144379 h 2237874"/>
              <a:gd name="connsiteX8" fmla="*/ 3537284 w 16747958"/>
              <a:gd name="connsiteY8" fmla="*/ 48127 h 2237874"/>
              <a:gd name="connsiteX9" fmla="*/ 4307305 w 16747958"/>
              <a:gd name="connsiteY9" fmla="*/ 0 h 2237874"/>
              <a:gd name="connsiteX10" fmla="*/ 5895474 w 16747958"/>
              <a:gd name="connsiteY10" fmla="*/ 48127 h 2237874"/>
              <a:gd name="connsiteX11" fmla="*/ 6545179 w 16747958"/>
              <a:gd name="connsiteY11" fmla="*/ 144379 h 2237874"/>
              <a:gd name="connsiteX12" fmla="*/ 7146758 w 16747958"/>
              <a:gd name="connsiteY12" fmla="*/ 240632 h 2237874"/>
              <a:gd name="connsiteX13" fmla="*/ 7531769 w 16747958"/>
              <a:gd name="connsiteY13" fmla="*/ 336885 h 2237874"/>
              <a:gd name="connsiteX14" fmla="*/ 7676147 w 16747958"/>
              <a:gd name="connsiteY14" fmla="*/ 360948 h 2237874"/>
              <a:gd name="connsiteX15" fmla="*/ 8061158 w 16747958"/>
              <a:gd name="connsiteY15" fmla="*/ 457200 h 2237874"/>
              <a:gd name="connsiteX16" fmla="*/ 8253663 w 16747958"/>
              <a:gd name="connsiteY16" fmla="*/ 529390 h 2237874"/>
              <a:gd name="connsiteX17" fmla="*/ 8614611 w 16747958"/>
              <a:gd name="connsiteY17" fmla="*/ 649706 h 2237874"/>
              <a:gd name="connsiteX18" fmla="*/ 8831179 w 16747958"/>
              <a:gd name="connsiteY18" fmla="*/ 721895 h 2237874"/>
              <a:gd name="connsiteX19" fmla="*/ 8999621 w 16747958"/>
              <a:gd name="connsiteY19" fmla="*/ 794085 h 2237874"/>
              <a:gd name="connsiteX20" fmla="*/ 9288379 w 16747958"/>
              <a:gd name="connsiteY20" fmla="*/ 890337 h 2237874"/>
              <a:gd name="connsiteX21" fmla="*/ 9480884 w 16747958"/>
              <a:gd name="connsiteY21" fmla="*/ 986590 h 2237874"/>
              <a:gd name="connsiteX22" fmla="*/ 9769642 w 16747958"/>
              <a:gd name="connsiteY22" fmla="*/ 1130969 h 2237874"/>
              <a:gd name="connsiteX23" fmla="*/ 9938084 w 16747958"/>
              <a:gd name="connsiteY23" fmla="*/ 1179095 h 2237874"/>
              <a:gd name="connsiteX24" fmla="*/ 10539663 w 16747958"/>
              <a:gd name="connsiteY24" fmla="*/ 1419727 h 2237874"/>
              <a:gd name="connsiteX25" fmla="*/ 10852484 w 16747958"/>
              <a:gd name="connsiteY25" fmla="*/ 1515979 h 2237874"/>
              <a:gd name="connsiteX26" fmla="*/ 11165305 w 16747958"/>
              <a:gd name="connsiteY26" fmla="*/ 1636295 h 2237874"/>
              <a:gd name="connsiteX27" fmla="*/ 12729411 w 16747958"/>
              <a:gd name="connsiteY27" fmla="*/ 2021306 h 2237874"/>
              <a:gd name="connsiteX28" fmla="*/ 13090358 w 16747958"/>
              <a:gd name="connsiteY28" fmla="*/ 2093495 h 2237874"/>
              <a:gd name="connsiteX29" fmla="*/ 13306926 w 16747958"/>
              <a:gd name="connsiteY29" fmla="*/ 2117558 h 2237874"/>
              <a:gd name="connsiteX30" fmla="*/ 13980695 w 16747958"/>
              <a:gd name="connsiteY30" fmla="*/ 2213811 h 2237874"/>
              <a:gd name="connsiteX31" fmla="*/ 14461958 w 16747958"/>
              <a:gd name="connsiteY31" fmla="*/ 2237874 h 2237874"/>
              <a:gd name="connsiteX32" fmla="*/ 14702590 w 16747958"/>
              <a:gd name="connsiteY32" fmla="*/ 2213811 h 2237874"/>
              <a:gd name="connsiteX33" fmla="*/ 14991347 w 16747958"/>
              <a:gd name="connsiteY33" fmla="*/ 2165685 h 2237874"/>
              <a:gd name="connsiteX34" fmla="*/ 15207916 w 16747958"/>
              <a:gd name="connsiteY34" fmla="*/ 2069432 h 2237874"/>
              <a:gd name="connsiteX35" fmla="*/ 15400421 w 16747958"/>
              <a:gd name="connsiteY35" fmla="*/ 1949116 h 2237874"/>
              <a:gd name="connsiteX36" fmla="*/ 15641053 w 16747958"/>
              <a:gd name="connsiteY36" fmla="*/ 1804737 h 2237874"/>
              <a:gd name="connsiteX37" fmla="*/ 15761369 w 16747958"/>
              <a:gd name="connsiteY37" fmla="*/ 1756611 h 2237874"/>
              <a:gd name="connsiteX38" fmla="*/ 15881684 w 16747958"/>
              <a:gd name="connsiteY38" fmla="*/ 1636295 h 2237874"/>
              <a:gd name="connsiteX39" fmla="*/ 16170442 w 16747958"/>
              <a:gd name="connsiteY39" fmla="*/ 1371600 h 2237874"/>
              <a:gd name="connsiteX40" fmla="*/ 16290758 w 16747958"/>
              <a:gd name="connsiteY40" fmla="*/ 1203158 h 2237874"/>
              <a:gd name="connsiteX41" fmla="*/ 16483263 w 16747958"/>
              <a:gd name="connsiteY41" fmla="*/ 986590 h 2237874"/>
              <a:gd name="connsiteX42" fmla="*/ 16579516 w 16747958"/>
              <a:gd name="connsiteY42" fmla="*/ 842211 h 2237874"/>
              <a:gd name="connsiteX43" fmla="*/ 16627642 w 16747958"/>
              <a:gd name="connsiteY43" fmla="*/ 770022 h 2237874"/>
              <a:gd name="connsiteX44" fmla="*/ 16675769 w 16747958"/>
              <a:gd name="connsiteY44" fmla="*/ 673769 h 2237874"/>
              <a:gd name="connsiteX45" fmla="*/ 16723895 w 16747958"/>
              <a:gd name="connsiteY45" fmla="*/ 601579 h 2237874"/>
              <a:gd name="connsiteX46" fmla="*/ 16747958 w 16747958"/>
              <a:gd name="connsiteY46" fmla="*/ 529390 h 2237874"/>
              <a:gd name="connsiteX0" fmla="*/ 0 w 16747958"/>
              <a:gd name="connsiteY0" fmla="*/ 1540043 h 2237874"/>
              <a:gd name="connsiteX1" fmla="*/ 433137 w 16747958"/>
              <a:gd name="connsiteY1" fmla="*/ 1010653 h 2237874"/>
              <a:gd name="connsiteX2" fmla="*/ 794084 w 16747958"/>
              <a:gd name="connsiteY2" fmla="*/ 721895 h 2237874"/>
              <a:gd name="connsiteX3" fmla="*/ 1179095 w 16747958"/>
              <a:gd name="connsiteY3" fmla="*/ 529390 h 2237874"/>
              <a:gd name="connsiteX4" fmla="*/ 1732547 w 16747958"/>
              <a:gd name="connsiteY4" fmla="*/ 336885 h 2237874"/>
              <a:gd name="connsiteX5" fmla="*/ 2093495 w 16747958"/>
              <a:gd name="connsiteY5" fmla="*/ 264695 h 2237874"/>
              <a:gd name="connsiteX6" fmla="*/ 2719137 w 16747958"/>
              <a:gd name="connsiteY6" fmla="*/ 144379 h 2237874"/>
              <a:gd name="connsiteX7" fmla="*/ 3537284 w 16747958"/>
              <a:gd name="connsiteY7" fmla="*/ 48127 h 2237874"/>
              <a:gd name="connsiteX8" fmla="*/ 4307305 w 16747958"/>
              <a:gd name="connsiteY8" fmla="*/ 0 h 2237874"/>
              <a:gd name="connsiteX9" fmla="*/ 5895474 w 16747958"/>
              <a:gd name="connsiteY9" fmla="*/ 48127 h 2237874"/>
              <a:gd name="connsiteX10" fmla="*/ 6545179 w 16747958"/>
              <a:gd name="connsiteY10" fmla="*/ 144379 h 2237874"/>
              <a:gd name="connsiteX11" fmla="*/ 7146758 w 16747958"/>
              <a:gd name="connsiteY11" fmla="*/ 240632 h 2237874"/>
              <a:gd name="connsiteX12" fmla="*/ 7531769 w 16747958"/>
              <a:gd name="connsiteY12" fmla="*/ 336885 h 2237874"/>
              <a:gd name="connsiteX13" fmla="*/ 7676147 w 16747958"/>
              <a:gd name="connsiteY13" fmla="*/ 360948 h 2237874"/>
              <a:gd name="connsiteX14" fmla="*/ 8061158 w 16747958"/>
              <a:gd name="connsiteY14" fmla="*/ 457200 h 2237874"/>
              <a:gd name="connsiteX15" fmla="*/ 8253663 w 16747958"/>
              <a:gd name="connsiteY15" fmla="*/ 529390 h 2237874"/>
              <a:gd name="connsiteX16" fmla="*/ 8614611 w 16747958"/>
              <a:gd name="connsiteY16" fmla="*/ 649706 h 2237874"/>
              <a:gd name="connsiteX17" fmla="*/ 8831179 w 16747958"/>
              <a:gd name="connsiteY17" fmla="*/ 721895 h 2237874"/>
              <a:gd name="connsiteX18" fmla="*/ 8999621 w 16747958"/>
              <a:gd name="connsiteY18" fmla="*/ 794085 h 2237874"/>
              <a:gd name="connsiteX19" fmla="*/ 9288379 w 16747958"/>
              <a:gd name="connsiteY19" fmla="*/ 890337 h 2237874"/>
              <a:gd name="connsiteX20" fmla="*/ 9480884 w 16747958"/>
              <a:gd name="connsiteY20" fmla="*/ 986590 h 2237874"/>
              <a:gd name="connsiteX21" fmla="*/ 9769642 w 16747958"/>
              <a:gd name="connsiteY21" fmla="*/ 1130969 h 2237874"/>
              <a:gd name="connsiteX22" fmla="*/ 9938084 w 16747958"/>
              <a:gd name="connsiteY22" fmla="*/ 1179095 h 2237874"/>
              <a:gd name="connsiteX23" fmla="*/ 10539663 w 16747958"/>
              <a:gd name="connsiteY23" fmla="*/ 1419727 h 2237874"/>
              <a:gd name="connsiteX24" fmla="*/ 10852484 w 16747958"/>
              <a:gd name="connsiteY24" fmla="*/ 1515979 h 2237874"/>
              <a:gd name="connsiteX25" fmla="*/ 11165305 w 16747958"/>
              <a:gd name="connsiteY25" fmla="*/ 1636295 h 2237874"/>
              <a:gd name="connsiteX26" fmla="*/ 12729411 w 16747958"/>
              <a:gd name="connsiteY26" fmla="*/ 2021306 h 2237874"/>
              <a:gd name="connsiteX27" fmla="*/ 13090358 w 16747958"/>
              <a:gd name="connsiteY27" fmla="*/ 2093495 h 2237874"/>
              <a:gd name="connsiteX28" fmla="*/ 13306926 w 16747958"/>
              <a:gd name="connsiteY28" fmla="*/ 2117558 h 2237874"/>
              <a:gd name="connsiteX29" fmla="*/ 13980695 w 16747958"/>
              <a:gd name="connsiteY29" fmla="*/ 2213811 h 2237874"/>
              <a:gd name="connsiteX30" fmla="*/ 14461958 w 16747958"/>
              <a:gd name="connsiteY30" fmla="*/ 2237874 h 2237874"/>
              <a:gd name="connsiteX31" fmla="*/ 14702590 w 16747958"/>
              <a:gd name="connsiteY31" fmla="*/ 2213811 h 2237874"/>
              <a:gd name="connsiteX32" fmla="*/ 14991347 w 16747958"/>
              <a:gd name="connsiteY32" fmla="*/ 2165685 h 2237874"/>
              <a:gd name="connsiteX33" fmla="*/ 15207916 w 16747958"/>
              <a:gd name="connsiteY33" fmla="*/ 2069432 h 2237874"/>
              <a:gd name="connsiteX34" fmla="*/ 15400421 w 16747958"/>
              <a:gd name="connsiteY34" fmla="*/ 1949116 h 2237874"/>
              <a:gd name="connsiteX35" fmla="*/ 15641053 w 16747958"/>
              <a:gd name="connsiteY35" fmla="*/ 1804737 h 2237874"/>
              <a:gd name="connsiteX36" fmla="*/ 15761369 w 16747958"/>
              <a:gd name="connsiteY36" fmla="*/ 1756611 h 2237874"/>
              <a:gd name="connsiteX37" fmla="*/ 15881684 w 16747958"/>
              <a:gd name="connsiteY37" fmla="*/ 1636295 h 2237874"/>
              <a:gd name="connsiteX38" fmla="*/ 16170442 w 16747958"/>
              <a:gd name="connsiteY38" fmla="*/ 1371600 h 2237874"/>
              <a:gd name="connsiteX39" fmla="*/ 16290758 w 16747958"/>
              <a:gd name="connsiteY39" fmla="*/ 1203158 h 2237874"/>
              <a:gd name="connsiteX40" fmla="*/ 16483263 w 16747958"/>
              <a:gd name="connsiteY40" fmla="*/ 986590 h 2237874"/>
              <a:gd name="connsiteX41" fmla="*/ 16579516 w 16747958"/>
              <a:gd name="connsiteY41" fmla="*/ 842211 h 2237874"/>
              <a:gd name="connsiteX42" fmla="*/ 16627642 w 16747958"/>
              <a:gd name="connsiteY42" fmla="*/ 770022 h 2237874"/>
              <a:gd name="connsiteX43" fmla="*/ 16675769 w 16747958"/>
              <a:gd name="connsiteY43" fmla="*/ 673769 h 2237874"/>
              <a:gd name="connsiteX44" fmla="*/ 16723895 w 16747958"/>
              <a:gd name="connsiteY44" fmla="*/ 601579 h 2237874"/>
              <a:gd name="connsiteX45" fmla="*/ 16747958 w 16747958"/>
              <a:gd name="connsiteY45" fmla="*/ 529390 h 2237874"/>
              <a:gd name="connsiteX0" fmla="*/ 0 w 16747958"/>
              <a:gd name="connsiteY0" fmla="*/ 1540043 h 2237874"/>
              <a:gd name="connsiteX1" fmla="*/ 433137 w 16747958"/>
              <a:gd name="connsiteY1" fmla="*/ 1010653 h 2237874"/>
              <a:gd name="connsiteX2" fmla="*/ 1179095 w 16747958"/>
              <a:gd name="connsiteY2" fmla="*/ 529390 h 2237874"/>
              <a:gd name="connsiteX3" fmla="*/ 1732547 w 16747958"/>
              <a:gd name="connsiteY3" fmla="*/ 336885 h 2237874"/>
              <a:gd name="connsiteX4" fmla="*/ 2093495 w 16747958"/>
              <a:gd name="connsiteY4" fmla="*/ 264695 h 2237874"/>
              <a:gd name="connsiteX5" fmla="*/ 2719137 w 16747958"/>
              <a:gd name="connsiteY5" fmla="*/ 144379 h 2237874"/>
              <a:gd name="connsiteX6" fmla="*/ 3537284 w 16747958"/>
              <a:gd name="connsiteY6" fmla="*/ 48127 h 2237874"/>
              <a:gd name="connsiteX7" fmla="*/ 4307305 w 16747958"/>
              <a:gd name="connsiteY7" fmla="*/ 0 h 2237874"/>
              <a:gd name="connsiteX8" fmla="*/ 5895474 w 16747958"/>
              <a:gd name="connsiteY8" fmla="*/ 48127 h 2237874"/>
              <a:gd name="connsiteX9" fmla="*/ 6545179 w 16747958"/>
              <a:gd name="connsiteY9" fmla="*/ 144379 h 2237874"/>
              <a:gd name="connsiteX10" fmla="*/ 7146758 w 16747958"/>
              <a:gd name="connsiteY10" fmla="*/ 240632 h 2237874"/>
              <a:gd name="connsiteX11" fmla="*/ 7531769 w 16747958"/>
              <a:gd name="connsiteY11" fmla="*/ 336885 h 2237874"/>
              <a:gd name="connsiteX12" fmla="*/ 7676147 w 16747958"/>
              <a:gd name="connsiteY12" fmla="*/ 360948 h 2237874"/>
              <a:gd name="connsiteX13" fmla="*/ 8061158 w 16747958"/>
              <a:gd name="connsiteY13" fmla="*/ 457200 h 2237874"/>
              <a:gd name="connsiteX14" fmla="*/ 8253663 w 16747958"/>
              <a:gd name="connsiteY14" fmla="*/ 529390 h 2237874"/>
              <a:gd name="connsiteX15" fmla="*/ 8614611 w 16747958"/>
              <a:gd name="connsiteY15" fmla="*/ 649706 h 2237874"/>
              <a:gd name="connsiteX16" fmla="*/ 8831179 w 16747958"/>
              <a:gd name="connsiteY16" fmla="*/ 721895 h 2237874"/>
              <a:gd name="connsiteX17" fmla="*/ 8999621 w 16747958"/>
              <a:gd name="connsiteY17" fmla="*/ 794085 h 2237874"/>
              <a:gd name="connsiteX18" fmla="*/ 9288379 w 16747958"/>
              <a:gd name="connsiteY18" fmla="*/ 890337 h 2237874"/>
              <a:gd name="connsiteX19" fmla="*/ 9480884 w 16747958"/>
              <a:gd name="connsiteY19" fmla="*/ 986590 h 2237874"/>
              <a:gd name="connsiteX20" fmla="*/ 9769642 w 16747958"/>
              <a:gd name="connsiteY20" fmla="*/ 1130969 h 2237874"/>
              <a:gd name="connsiteX21" fmla="*/ 9938084 w 16747958"/>
              <a:gd name="connsiteY21" fmla="*/ 1179095 h 2237874"/>
              <a:gd name="connsiteX22" fmla="*/ 10539663 w 16747958"/>
              <a:gd name="connsiteY22" fmla="*/ 1419727 h 2237874"/>
              <a:gd name="connsiteX23" fmla="*/ 10852484 w 16747958"/>
              <a:gd name="connsiteY23" fmla="*/ 1515979 h 2237874"/>
              <a:gd name="connsiteX24" fmla="*/ 11165305 w 16747958"/>
              <a:gd name="connsiteY24" fmla="*/ 1636295 h 2237874"/>
              <a:gd name="connsiteX25" fmla="*/ 12729411 w 16747958"/>
              <a:gd name="connsiteY25" fmla="*/ 2021306 h 2237874"/>
              <a:gd name="connsiteX26" fmla="*/ 13090358 w 16747958"/>
              <a:gd name="connsiteY26" fmla="*/ 2093495 h 2237874"/>
              <a:gd name="connsiteX27" fmla="*/ 13306926 w 16747958"/>
              <a:gd name="connsiteY27" fmla="*/ 2117558 h 2237874"/>
              <a:gd name="connsiteX28" fmla="*/ 13980695 w 16747958"/>
              <a:gd name="connsiteY28" fmla="*/ 2213811 h 2237874"/>
              <a:gd name="connsiteX29" fmla="*/ 14461958 w 16747958"/>
              <a:gd name="connsiteY29" fmla="*/ 2237874 h 2237874"/>
              <a:gd name="connsiteX30" fmla="*/ 14702590 w 16747958"/>
              <a:gd name="connsiteY30" fmla="*/ 2213811 h 2237874"/>
              <a:gd name="connsiteX31" fmla="*/ 14991347 w 16747958"/>
              <a:gd name="connsiteY31" fmla="*/ 2165685 h 2237874"/>
              <a:gd name="connsiteX32" fmla="*/ 15207916 w 16747958"/>
              <a:gd name="connsiteY32" fmla="*/ 2069432 h 2237874"/>
              <a:gd name="connsiteX33" fmla="*/ 15400421 w 16747958"/>
              <a:gd name="connsiteY33" fmla="*/ 1949116 h 2237874"/>
              <a:gd name="connsiteX34" fmla="*/ 15641053 w 16747958"/>
              <a:gd name="connsiteY34" fmla="*/ 1804737 h 2237874"/>
              <a:gd name="connsiteX35" fmla="*/ 15761369 w 16747958"/>
              <a:gd name="connsiteY35" fmla="*/ 1756611 h 2237874"/>
              <a:gd name="connsiteX36" fmla="*/ 15881684 w 16747958"/>
              <a:gd name="connsiteY36" fmla="*/ 1636295 h 2237874"/>
              <a:gd name="connsiteX37" fmla="*/ 16170442 w 16747958"/>
              <a:gd name="connsiteY37" fmla="*/ 1371600 h 2237874"/>
              <a:gd name="connsiteX38" fmla="*/ 16290758 w 16747958"/>
              <a:gd name="connsiteY38" fmla="*/ 1203158 h 2237874"/>
              <a:gd name="connsiteX39" fmla="*/ 16483263 w 16747958"/>
              <a:gd name="connsiteY39" fmla="*/ 986590 h 2237874"/>
              <a:gd name="connsiteX40" fmla="*/ 16579516 w 16747958"/>
              <a:gd name="connsiteY40" fmla="*/ 842211 h 2237874"/>
              <a:gd name="connsiteX41" fmla="*/ 16627642 w 16747958"/>
              <a:gd name="connsiteY41" fmla="*/ 770022 h 2237874"/>
              <a:gd name="connsiteX42" fmla="*/ 16675769 w 16747958"/>
              <a:gd name="connsiteY42" fmla="*/ 673769 h 2237874"/>
              <a:gd name="connsiteX43" fmla="*/ 16723895 w 16747958"/>
              <a:gd name="connsiteY43" fmla="*/ 601579 h 2237874"/>
              <a:gd name="connsiteX44" fmla="*/ 16747958 w 16747958"/>
              <a:gd name="connsiteY44" fmla="*/ 529390 h 2237874"/>
              <a:gd name="connsiteX0" fmla="*/ 0 w 16747958"/>
              <a:gd name="connsiteY0" fmla="*/ 1540043 h 2237874"/>
              <a:gd name="connsiteX1" fmla="*/ 433137 w 16747958"/>
              <a:gd name="connsiteY1" fmla="*/ 1010653 h 2237874"/>
              <a:gd name="connsiteX2" fmla="*/ 1179095 w 16747958"/>
              <a:gd name="connsiteY2" fmla="*/ 529390 h 2237874"/>
              <a:gd name="connsiteX3" fmla="*/ 2093495 w 16747958"/>
              <a:gd name="connsiteY3" fmla="*/ 264695 h 2237874"/>
              <a:gd name="connsiteX4" fmla="*/ 2719137 w 16747958"/>
              <a:gd name="connsiteY4" fmla="*/ 144379 h 2237874"/>
              <a:gd name="connsiteX5" fmla="*/ 3537284 w 16747958"/>
              <a:gd name="connsiteY5" fmla="*/ 48127 h 2237874"/>
              <a:gd name="connsiteX6" fmla="*/ 4307305 w 16747958"/>
              <a:gd name="connsiteY6" fmla="*/ 0 h 2237874"/>
              <a:gd name="connsiteX7" fmla="*/ 5895474 w 16747958"/>
              <a:gd name="connsiteY7" fmla="*/ 48127 h 2237874"/>
              <a:gd name="connsiteX8" fmla="*/ 6545179 w 16747958"/>
              <a:gd name="connsiteY8" fmla="*/ 144379 h 2237874"/>
              <a:gd name="connsiteX9" fmla="*/ 7146758 w 16747958"/>
              <a:gd name="connsiteY9" fmla="*/ 240632 h 2237874"/>
              <a:gd name="connsiteX10" fmla="*/ 7531769 w 16747958"/>
              <a:gd name="connsiteY10" fmla="*/ 336885 h 2237874"/>
              <a:gd name="connsiteX11" fmla="*/ 7676147 w 16747958"/>
              <a:gd name="connsiteY11" fmla="*/ 360948 h 2237874"/>
              <a:gd name="connsiteX12" fmla="*/ 8061158 w 16747958"/>
              <a:gd name="connsiteY12" fmla="*/ 457200 h 2237874"/>
              <a:gd name="connsiteX13" fmla="*/ 8253663 w 16747958"/>
              <a:gd name="connsiteY13" fmla="*/ 529390 h 2237874"/>
              <a:gd name="connsiteX14" fmla="*/ 8614611 w 16747958"/>
              <a:gd name="connsiteY14" fmla="*/ 649706 h 2237874"/>
              <a:gd name="connsiteX15" fmla="*/ 8831179 w 16747958"/>
              <a:gd name="connsiteY15" fmla="*/ 721895 h 2237874"/>
              <a:gd name="connsiteX16" fmla="*/ 8999621 w 16747958"/>
              <a:gd name="connsiteY16" fmla="*/ 794085 h 2237874"/>
              <a:gd name="connsiteX17" fmla="*/ 9288379 w 16747958"/>
              <a:gd name="connsiteY17" fmla="*/ 890337 h 2237874"/>
              <a:gd name="connsiteX18" fmla="*/ 9480884 w 16747958"/>
              <a:gd name="connsiteY18" fmla="*/ 986590 h 2237874"/>
              <a:gd name="connsiteX19" fmla="*/ 9769642 w 16747958"/>
              <a:gd name="connsiteY19" fmla="*/ 1130969 h 2237874"/>
              <a:gd name="connsiteX20" fmla="*/ 9938084 w 16747958"/>
              <a:gd name="connsiteY20" fmla="*/ 1179095 h 2237874"/>
              <a:gd name="connsiteX21" fmla="*/ 10539663 w 16747958"/>
              <a:gd name="connsiteY21" fmla="*/ 1419727 h 2237874"/>
              <a:gd name="connsiteX22" fmla="*/ 10852484 w 16747958"/>
              <a:gd name="connsiteY22" fmla="*/ 1515979 h 2237874"/>
              <a:gd name="connsiteX23" fmla="*/ 11165305 w 16747958"/>
              <a:gd name="connsiteY23" fmla="*/ 1636295 h 2237874"/>
              <a:gd name="connsiteX24" fmla="*/ 12729411 w 16747958"/>
              <a:gd name="connsiteY24" fmla="*/ 2021306 h 2237874"/>
              <a:gd name="connsiteX25" fmla="*/ 13090358 w 16747958"/>
              <a:gd name="connsiteY25" fmla="*/ 2093495 h 2237874"/>
              <a:gd name="connsiteX26" fmla="*/ 13306926 w 16747958"/>
              <a:gd name="connsiteY26" fmla="*/ 2117558 h 2237874"/>
              <a:gd name="connsiteX27" fmla="*/ 13980695 w 16747958"/>
              <a:gd name="connsiteY27" fmla="*/ 2213811 h 2237874"/>
              <a:gd name="connsiteX28" fmla="*/ 14461958 w 16747958"/>
              <a:gd name="connsiteY28" fmla="*/ 2237874 h 2237874"/>
              <a:gd name="connsiteX29" fmla="*/ 14702590 w 16747958"/>
              <a:gd name="connsiteY29" fmla="*/ 2213811 h 2237874"/>
              <a:gd name="connsiteX30" fmla="*/ 14991347 w 16747958"/>
              <a:gd name="connsiteY30" fmla="*/ 2165685 h 2237874"/>
              <a:gd name="connsiteX31" fmla="*/ 15207916 w 16747958"/>
              <a:gd name="connsiteY31" fmla="*/ 2069432 h 2237874"/>
              <a:gd name="connsiteX32" fmla="*/ 15400421 w 16747958"/>
              <a:gd name="connsiteY32" fmla="*/ 1949116 h 2237874"/>
              <a:gd name="connsiteX33" fmla="*/ 15641053 w 16747958"/>
              <a:gd name="connsiteY33" fmla="*/ 1804737 h 2237874"/>
              <a:gd name="connsiteX34" fmla="*/ 15761369 w 16747958"/>
              <a:gd name="connsiteY34" fmla="*/ 1756611 h 2237874"/>
              <a:gd name="connsiteX35" fmla="*/ 15881684 w 16747958"/>
              <a:gd name="connsiteY35" fmla="*/ 1636295 h 2237874"/>
              <a:gd name="connsiteX36" fmla="*/ 16170442 w 16747958"/>
              <a:gd name="connsiteY36" fmla="*/ 1371600 h 2237874"/>
              <a:gd name="connsiteX37" fmla="*/ 16290758 w 16747958"/>
              <a:gd name="connsiteY37" fmla="*/ 1203158 h 2237874"/>
              <a:gd name="connsiteX38" fmla="*/ 16483263 w 16747958"/>
              <a:gd name="connsiteY38" fmla="*/ 986590 h 2237874"/>
              <a:gd name="connsiteX39" fmla="*/ 16579516 w 16747958"/>
              <a:gd name="connsiteY39" fmla="*/ 842211 h 2237874"/>
              <a:gd name="connsiteX40" fmla="*/ 16627642 w 16747958"/>
              <a:gd name="connsiteY40" fmla="*/ 770022 h 2237874"/>
              <a:gd name="connsiteX41" fmla="*/ 16675769 w 16747958"/>
              <a:gd name="connsiteY41" fmla="*/ 673769 h 2237874"/>
              <a:gd name="connsiteX42" fmla="*/ 16723895 w 16747958"/>
              <a:gd name="connsiteY42" fmla="*/ 601579 h 2237874"/>
              <a:gd name="connsiteX43" fmla="*/ 16747958 w 16747958"/>
              <a:gd name="connsiteY43" fmla="*/ 529390 h 2237874"/>
              <a:gd name="connsiteX0" fmla="*/ 0 w 16747958"/>
              <a:gd name="connsiteY0" fmla="*/ 1540043 h 2237874"/>
              <a:gd name="connsiteX1" fmla="*/ 433137 w 16747958"/>
              <a:gd name="connsiteY1" fmla="*/ 1010653 h 2237874"/>
              <a:gd name="connsiteX2" fmla="*/ 1179095 w 16747958"/>
              <a:gd name="connsiteY2" fmla="*/ 529390 h 2237874"/>
              <a:gd name="connsiteX3" fmla="*/ 2093495 w 16747958"/>
              <a:gd name="connsiteY3" fmla="*/ 264695 h 2237874"/>
              <a:gd name="connsiteX4" fmla="*/ 3537284 w 16747958"/>
              <a:gd name="connsiteY4" fmla="*/ 48127 h 2237874"/>
              <a:gd name="connsiteX5" fmla="*/ 4307305 w 16747958"/>
              <a:gd name="connsiteY5" fmla="*/ 0 h 2237874"/>
              <a:gd name="connsiteX6" fmla="*/ 5895474 w 16747958"/>
              <a:gd name="connsiteY6" fmla="*/ 48127 h 2237874"/>
              <a:gd name="connsiteX7" fmla="*/ 6545179 w 16747958"/>
              <a:gd name="connsiteY7" fmla="*/ 144379 h 2237874"/>
              <a:gd name="connsiteX8" fmla="*/ 7146758 w 16747958"/>
              <a:gd name="connsiteY8" fmla="*/ 240632 h 2237874"/>
              <a:gd name="connsiteX9" fmla="*/ 7531769 w 16747958"/>
              <a:gd name="connsiteY9" fmla="*/ 336885 h 2237874"/>
              <a:gd name="connsiteX10" fmla="*/ 7676147 w 16747958"/>
              <a:gd name="connsiteY10" fmla="*/ 360948 h 2237874"/>
              <a:gd name="connsiteX11" fmla="*/ 8061158 w 16747958"/>
              <a:gd name="connsiteY11" fmla="*/ 457200 h 2237874"/>
              <a:gd name="connsiteX12" fmla="*/ 8253663 w 16747958"/>
              <a:gd name="connsiteY12" fmla="*/ 529390 h 2237874"/>
              <a:gd name="connsiteX13" fmla="*/ 8614611 w 16747958"/>
              <a:gd name="connsiteY13" fmla="*/ 649706 h 2237874"/>
              <a:gd name="connsiteX14" fmla="*/ 8831179 w 16747958"/>
              <a:gd name="connsiteY14" fmla="*/ 721895 h 2237874"/>
              <a:gd name="connsiteX15" fmla="*/ 8999621 w 16747958"/>
              <a:gd name="connsiteY15" fmla="*/ 794085 h 2237874"/>
              <a:gd name="connsiteX16" fmla="*/ 9288379 w 16747958"/>
              <a:gd name="connsiteY16" fmla="*/ 890337 h 2237874"/>
              <a:gd name="connsiteX17" fmla="*/ 9480884 w 16747958"/>
              <a:gd name="connsiteY17" fmla="*/ 986590 h 2237874"/>
              <a:gd name="connsiteX18" fmla="*/ 9769642 w 16747958"/>
              <a:gd name="connsiteY18" fmla="*/ 1130969 h 2237874"/>
              <a:gd name="connsiteX19" fmla="*/ 9938084 w 16747958"/>
              <a:gd name="connsiteY19" fmla="*/ 1179095 h 2237874"/>
              <a:gd name="connsiteX20" fmla="*/ 10539663 w 16747958"/>
              <a:gd name="connsiteY20" fmla="*/ 1419727 h 2237874"/>
              <a:gd name="connsiteX21" fmla="*/ 10852484 w 16747958"/>
              <a:gd name="connsiteY21" fmla="*/ 1515979 h 2237874"/>
              <a:gd name="connsiteX22" fmla="*/ 11165305 w 16747958"/>
              <a:gd name="connsiteY22" fmla="*/ 1636295 h 2237874"/>
              <a:gd name="connsiteX23" fmla="*/ 12729411 w 16747958"/>
              <a:gd name="connsiteY23" fmla="*/ 2021306 h 2237874"/>
              <a:gd name="connsiteX24" fmla="*/ 13090358 w 16747958"/>
              <a:gd name="connsiteY24" fmla="*/ 2093495 h 2237874"/>
              <a:gd name="connsiteX25" fmla="*/ 13306926 w 16747958"/>
              <a:gd name="connsiteY25" fmla="*/ 2117558 h 2237874"/>
              <a:gd name="connsiteX26" fmla="*/ 13980695 w 16747958"/>
              <a:gd name="connsiteY26" fmla="*/ 2213811 h 2237874"/>
              <a:gd name="connsiteX27" fmla="*/ 14461958 w 16747958"/>
              <a:gd name="connsiteY27" fmla="*/ 2237874 h 2237874"/>
              <a:gd name="connsiteX28" fmla="*/ 14702590 w 16747958"/>
              <a:gd name="connsiteY28" fmla="*/ 2213811 h 2237874"/>
              <a:gd name="connsiteX29" fmla="*/ 14991347 w 16747958"/>
              <a:gd name="connsiteY29" fmla="*/ 2165685 h 2237874"/>
              <a:gd name="connsiteX30" fmla="*/ 15207916 w 16747958"/>
              <a:gd name="connsiteY30" fmla="*/ 2069432 h 2237874"/>
              <a:gd name="connsiteX31" fmla="*/ 15400421 w 16747958"/>
              <a:gd name="connsiteY31" fmla="*/ 1949116 h 2237874"/>
              <a:gd name="connsiteX32" fmla="*/ 15641053 w 16747958"/>
              <a:gd name="connsiteY32" fmla="*/ 1804737 h 2237874"/>
              <a:gd name="connsiteX33" fmla="*/ 15761369 w 16747958"/>
              <a:gd name="connsiteY33" fmla="*/ 1756611 h 2237874"/>
              <a:gd name="connsiteX34" fmla="*/ 15881684 w 16747958"/>
              <a:gd name="connsiteY34" fmla="*/ 1636295 h 2237874"/>
              <a:gd name="connsiteX35" fmla="*/ 16170442 w 16747958"/>
              <a:gd name="connsiteY35" fmla="*/ 1371600 h 2237874"/>
              <a:gd name="connsiteX36" fmla="*/ 16290758 w 16747958"/>
              <a:gd name="connsiteY36" fmla="*/ 1203158 h 2237874"/>
              <a:gd name="connsiteX37" fmla="*/ 16483263 w 16747958"/>
              <a:gd name="connsiteY37" fmla="*/ 986590 h 2237874"/>
              <a:gd name="connsiteX38" fmla="*/ 16579516 w 16747958"/>
              <a:gd name="connsiteY38" fmla="*/ 842211 h 2237874"/>
              <a:gd name="connsiteX39" fmla="*/ 16627642 w 16747958"/>
              <a:gd name="connsiteY39" fmla="*/ 770022 h 2237874"/>
              <a:gd name="connsiteX40" fmla="*/ 16675769 w 16747958"/>
              <a:gd name="connsiteY40" fmla="*/ 673769 h 2237874"/>
              <a:gd name="connsiteX41" fmla="*/ 16723895 w 16747958"/>
              <a:gd name="connsiteY41" fmla="*/ 601579 h 2237874"/>
              <a:gd name="connsiteX42" fmla="*/ 16747958 w 16747958"/>
              <a:gd name="connsiteY42" fmla="*/ 529390 h 2237874"/>
              <a:gd name="connsiteX0" fmla="*/ 0 w 16747958"/>
              <a:gd name="connsiteY0" fmla="*/ 1512145 h 2209976"/>
              <a:gd name="connsiteX1" fmla="*/ 433137 w 16747958"/>
              <a:gd name="connsiteY1" fmla="*/ 982755 h 2209976"/>
              <a:gd name="connsiteX2" fmla="*/ 1179095 w 16747958"/>
              <a:gd name="connsiteY2" fmla="*/ 501492 h 2209976"/>
              <a:gd name="connsiteX3" fmla="*/ 2093495 w 16747958"/>
              <a:gd name="connsiteY3" fmla="*/ 236797 h 2209976"/>
              <a:gd name="connsiteX4" fmla="*/ 3537284 w 16747958"/>
              <a:gd name="connsiteY4" fmla="*/ 20229 h 2209976"/>
              <a:gd name="connsiteX5" fmla="*/ 5895474 w 16747958"/>
              <a:gd name="connsiteY5" fmla="*/ 20229 h 2209976"/>
              <a:gd name="connsiteX6" fmla="*/ 6545179 w 16747958"/>
              <a:gd name="connsiteY6" fmla="*/ 116481 h 2209976"/>
              <a:gd name="connsiteX7" fmla="*/ 7146758 w 16747958"/>
              <a:gd name="connsiteY7" fmla="*/ 212734 h 2209976"/>
              <a:gd name="connsiteX8" fmla="*/ 7531769 w 16747958"/>
              <a:gd name="connsiteY8" fmla="*/ 308987 h 2209976"/>
              <a:gd name="connsiteX9" fmla="*/ 7676147 w 16747958"/>
              <a:gd name="connsiteY9" fmla="*/ 333050 h 2209976"/>
              <a:gd name="connsiteX10" fmla="*/ 8061158 w 16747958"/>
              <a:gd name="connsiteY10" fmla="*/ 429302 h 2209976"/>
              <a:gd name="connsiteX11" fmla="*/ 8253663 w 16747958"/>
              <a:gd name="connsiteY11" fmla="*/ 501492 h 2209976"/>
              <a:gd name="connsiteX12" fmla="*/ 8614611 w 16747958"/>
              <a:gd name="connsiteY12" fmla="*/ 621808 h 2209976"/>
              <a:gd name="connsiteX13" fmla="*/ 8831179 w 16747958"/>
              <a:gd name="connsiteY13" fmla="*/ 693997 h 2209976"/>
              <a:gd name="connsiteX14" fmla="*/ 8999621 w 16747958"/>
              <a:gd name="connsiteY14" fmla="*/ 766187 h 2209976"/>
              <a:gd name="connsiteX15" fmla="*/ 9288379 w 16747958"/>
              <a:gd name="connsiteY15" fmla="*/ 862439 h 2209976"/>
              <a:gd name="connsiteX16" fmla="*/ 9480884 w 16747958"/>
              <a:gd name="connsiteY16" fmla="*/ 958692 h 2209976"/>
              <a:gd name="connsiteX17" fmla="*/ 9769642 w 16747958"/>
              <a:gd name="connsiteY17" fmla="*/ 1103071 h 2209976"/>
              <a:gd name="connsiteX18" fmla="*/ 9938084 w 16747958"/>
              <a:gd name="connsiteY18" fmla="*/ 1151197 h 2209976"/>
              <a:gd name="connsiteX19" fmla="*/ 10539663 w 16747958"/>
              <a:gd name="connsiteY19" fmla="*/ 1391829 h 2209976"/>
              <a:gd name="connsiteX20" fmla="*/ 10852484 w 16747958"/>
              <a:gd name="connsiteY20" fmla="*/ 1488081 h 2209976"/>
              <a:gd name="connsiteX21" fmla="*/ 11165305 w 16747958"/>
              <a:gd name="connsiteY21" fmla="*/ 1608397 h 2209976"/>
              <a:gd name="connsiteX22" fmla="*/ 12729411 w 16747958"/>
              <a:gd name="connsiteY22" fmla="*/ 1993408 h 2209976"/>
              <a:gd name="connsiteX23" fmla="*/ 13090358 w 16747958"/>
              <a:gd name="connsiteY23" fmla="*/ 2065597 h 2209976"/>
              <a:gd name="connsiteX24" fmla="*/ 13306926 w 16747958"/>
              <a:gd name="connsiteY24" fmla="*/ 2089660 h 2209976"/>
              <a:gd name="connsiteX25" fmla="*/ 13980695 w 16747958"/>
              <a:gd name="connsiteY25" fmla="*/ 2185913 h 2209976"/>
              <a:gd name="connsiteX26" fmla="*/ 14461958 w 16747958"/>
              <a:gd name="connsiteY26" fmla="*/ 2209976 h 2209976"/>
              <a:gd name="connsiteX27" fmla="*/ 14702590 w 16747958"/>
              <a:gd name="connsiteY27" fmla="*/ 2185913 h 2209976"/>
              <a:gd name="connsiteX28" fmla="*/ 14991347 w 16747958"/>
              <a:gd name="connsiteY28" fmla="*/ 2137787 h 2209976"/>
              <a:gd name="connsiteX29" fmla="*/ 15207916 w 16747958"/>
              <a:gd name="connsiteY29" fmla="*/ 2041534 h 2209976"/>
              <a:gd name="connsiteX30" fmla="*/ 15400421 w 16747958"/>
              <a:gd name="connsiteY30" fmla="*/ 1921218 h 2209976"/>
              <a:gd name="connsiteX31" fmla="*/ 15641053 w 16747958"/>
              <a:gd name="connsiteY31" fmla="*/ 1776839 h 2209976"/>
              <a:gd name="connsiteX32" fmla="*/ 15761369 w 16747958"/>
              <a:gd name="connsiteY32" fmla="*/ 1728713 h 2209976"/>
              <a:gd name="connsiteX33" fmla="*/ 15881684 w 16747958"/>
              <a:gd name="connsiteY33" fmla="*/ 1608397 h 2209976"/>
              <a:gd name="connsiteX34" fmla="*/ 16170442 w 16747958"/>
              <a:gd name="connsiteY34" fmla="*/ 1343702 h 2209976"/>
              <a:gd name="connsiteX35" fmla="*/ 16290758 w 16747958"/>
              <a:gd name="connsiteY35" fmla="*/ 1175260 h 2209976"/>
              <a:gd name="connsiteX36" fmla="*/ 16483263 w 16747958"/>
              <a:gd name="connsiteY36" fmla="*/ 958692 h 2209976"/>
              <a:gd name="connsiteX37" fmla="*/ 16579516 w 16747958"/>
              <a:gd name="connsiteY37" fmla="*/ 814313 h 2209976"/>
              <a:gd name="connsiteX38" fmla="*/ 16627642 w 16747958"/>
              <a:gd name="connsiteY38" fmla="*/ 742124 h 2209976"/>
              <a:gd name="connsiteX39" fmla="*/ 16675769 w 16747958"/>
              <a:gd name="connsiteY39" fmla="*/ 645871 h 2209976"/>
              <a:gd name="connsiteX40" fmla="*/ 16723895 w 16747958"/>
              <a:gd name="connsiteY40" fmla="*/ 573681 h 2209976"/>
              <a:gd name="connsiteX41" fmla="*/ 16747958 w 16747958"/>
              <a:gd name="connsiteY41" fmla="*/ 501492 h 220997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7531769 w 16747958"/>
              <a:gd name="connsiteY7" fmla="*/ 314347 h 2215336"/>
              <a:gd name="connsiteX8" fmla="*/ 7676147 w 16747958"/>
              <a:gd name="connsiteY8" fmla="*/ 338410 h 2215336"/>
              <a:gd name="connsiteX9" fmla="*/ 8061158 w 16747958"/>
              <a:gd name="connsiteY9" fmla="*/ 434662 h 2215336"/>
              <a:gd name="connsiteX10" fmla="*/ 8253663 w 16747958"/>
              <a:gd name="connsiteY10" fmla="*/ 506852 h 2215336"/>
              <a:gd name="connsiteX11" fmla="*/ 8614611 w 16747958"/>
              <a:gd name="connsiteY11" fmla="*/ 627168 h 2215336"/>
              <a:gd name="connsiteX12" fmla="*/ 8831179 w 16747958"/>
              <a:gd name="connsiteY12" fmla="*/ 699357 h 2215336"/>
              <a:gd name="connsiteX13" fmla="*/ 8999621 w 16747958"/>
              <a:gd name="connsiteY13" fmla="*/ 771547 h 2215336"/>
              <a:gd name="connsiteX14" fmla="*/ 9288379 w 16747958"/>
              <a:gd name="connsiteY14" fmla="*/ 867799 h 2215336"/>
              <a:gd name="connsiteX15" fmla="*/ 9480884 w 16747958"/>
              <a:gd name="connsiteY15" fmla="*/ 964052 h 2215336"/>
              <a:gd name="connsiteX16" fmla="*/ 9769642 w 16747958"/>
              <a:gd name="connsiteY16" fmla="*/ 1108431 h 2215336"/>
              <a:gd name="connsiteX17" fmla="*/ 9938084 w 16747958"/>
              <a:gd name="connsiteY17" fmla="*/ 1156557 h 2215336"/>
              <a:gd name="connsiteX18" fmla="*/ 10539663 w 16747958"/>
              <a:gd name="connsiteY18" fmla="*/ 1397189 h 2215336"/>
              <a:gd name="connsiteX19" fmla="*/ 10852484 w 16747958"/>
              <a:gd name="connsiteY19" fmla="*/ 1493441 h 2215336"/>
              <a:gd name="connsiteX20" fmla="*/ 11165305 w 16747958"/>
              <a:gd name="connsiteY20" fmla="*/ 1613757 h 2215336"/>
              <a:gd name="connsiteX21" fmla="*/ 12729411 w 16747958"/>
              <a:gd name="connsiteY21" fmla="*/ 1998768 h 2215336"/>
              <a:gd name="connsiteX22" fmla="*/ 13090358 w 16747958"/>
              <a:gd name="connsiteY22" fmla="*/ 2070957 h 2215336"/>
              <a:gd name="connsiteX23" fmla="*/ 13306926 w 16747958"/>
              <a:gd name="connsiteY23" fmla="*/ 2095020 h 2215336"/>
              <a:gd name="connsiteX24" fmla="*/ 13980695 w 16747958"/>
              <a:gd name="connsiteY24" fmla="*/ 2191273 h 2215336"/>
              <a:gd name="connsiteX25" fmla="*/ 14461958 w 16747958"/>
              <a:gd name="connsiteY25" fmla="*/ 2215336 h 2215336"/>
              <a:gd name="connsiteX26" fmla="*/ 14702590 w 16747958"/>
              <a:gd name="connsiteY26" fmla="*/ 2191273 h 2215336"/>
              <a:gd name="connsiteX27" fmla="*/ 14991347 w 16747958"/>
              <a:gd name="connsiteY27" fmla="*/ 2143147 h 2215336"/>
              <a:gd name="connsiteX28" fmla="*/ 15207916 w 16747958"/>
              <a:gd name="connsiteY28" fmla="*/ 2046894 h 2215336"/>
              <a:gd name="connsiteX29" fmla="*/ 15400421 w 16747958"/>
              <a:gd name="connsiteY29" fmla="*/ 1926578 h 2215336"/>
              <a:gd name="connsiteX30" fmla="*/ 15641053 w 16747958"/>
              <a:gd name="connsiteY30" fmla="*/ 1782199 h 2215336"/>
              <a:gd name="connsiteX31" fmla="*/ 15761369 w 16747958"/>
              <a:gd name="connsiteY31" fmla="*/ 1734073 h 2215336"/>
              <a:gd name="connsiteX32" fmla="*/ 15881684 w 16747958"/>
              <a:gd name="connsiteY32" fmla="*/ 1613757 h 2215336"/>
              <a:gd name="connsiteX33" fmla="*/ 16170442 w 16747958"/>
              <a:gd name="connsiteY33" fmla="*/ 1349062 h 2215336"/>
              <a:gd name="connsiteX34" fmla="*/ 16290758 w 16747958"/>
              <a:gd name="connsiteY34" fmla="*/ 1180620 h 2215336"/>
              <a:gd name="connsiteX35" fmla="*/ 16483263 w 16747958"/>
              <a:gd name="connsiteY35" fmla="*/ 964052 h 2215336"/>
              <a:gd name="connsiteX36" fmla="*/ 16579516 w 16747958"/>
              <a:gd name="connsiteY36" fmla="*/ 819673 h 2215336"/>
              <a:gd name="connsiteX37" fmla="*/ 16627642 w 16747958"/>
              <a:gd name="connsiteY37" fmla="*/ 747484 h 2215336"/>
              <a:gd name="connsiteX38" fmla="*/ 16675769 w 16747958"/>
              <a:gd name="connsiteY38" fmla="*/ 651231 h 2215336"/>
              <a:gd name="connsiteX39" fmla="*/ 16723895 w 16747958"/>
              <a:gd name="connsiteY39" fmla="*/ 579041 h 2215336"/>
              <a:gd name="connsiteX40" fmla="*/ 16747958 w 16747958"/>
              <a:gd name="connsiteY40"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7676147 w 16747958"/>
              <a:gd name="connsiteY7" fmla="*/ 338410 h 2215336"/>
              <a:gd name="connsiteX8" fmla="*/ 8061158 w 16747958"/>
              <a:gd name="connsiteY8" fmla="*/ 434662 h 2215336"/>
              <a:gd name="connsiteX9" fmla="*/ 8253663 w 16747958"/>
              <a:gd name="connsiteY9" fmla="*/ 506852 h 2215336"/>
              <a:gd name="connsiteX10" fmla="*/ 8614611 w 16747958"/>
              <a:gd name="connsiteY10" fmla="*/ 627168 h 2215336"/>
              <a:gd name="connsiteX11" fmla="*/ 8831179 w 16747958"/>
              <a:gd name="connsiteY11" fmla="*/ 699357 h 2215336"/>
              <a:gd name="connsiteX12" fmla="*/ 8999621 w 16747958"/>
              <a:gd name="connsiteY12" fmla="*/ 771547 h 2215336"/>
              <a:gd name="connsiteX13" fmla="*/ 9288379 w 16747958"/>
              <a:gd name="connsiteY13" fmla="*/ 867799 h 2215336"/>
              <a:gd name="connsiteX14" fmla="*/ 9480884 w 16747958"/>
              <a:gd name="connsiteY14" fmla="*/ 964052 h 2215336"/>
              <a:gd name="connsiteX15" fmla="*/ 9769642 w 16747958"/>
              <a:gd name="connsiteY15" fmla="*/ 1108431 h 2215336"/>
              <a:gd name="connsiteX16" fmla="*/ 9938084 w 16747958"/>
              <a:gd name="connsiteY16" fmla="*/ 1156557 h 2215336"/>
              <a:gd name="connsiteX17" fmla="*/ 10539663 w 16747958"/>
              <a:gd name="connsiteY17" fmla="*/ 1397189 h 2215336"/>
              <a:gd name="connsiteX18" fmla="*/ 10852484 w 16747958"/>
              <a:gd name="connsiteY18" fmla="*/ 1493441 h 2215336"/>
              <a:gd name="connsiteX19" fmla="*/ 11165305 w 16747958"/>
              <a:gd name="connsiteY19" fmla="*/ 1613757 h 2215336"/>
              <a:gd name="connsiteX20" fmla="*/ 12729411 w 16747958"/>
              <a:gd name="connsiteY20" fmla="*/ 1998768 h 2215336"/>
              <a:gd name="connsiteX21" fmla="*/ 13090358 w 16747958"/>
              <a:gd name="connsiteY21" fmla="*/ 2070957 h 2215336"/>
              <a:gd name="connsiteX22" fmla="*/ 13306926 w 16747958"/>
              <a:gd name="connsiteY22" fmla="*/ 2095020 h 2215336"/>
              <a:gd name="connsiteX23" fmla="*/ 13980695 w 16747958"/>
              <a:gd name="connsiteY23" fmla="*/ 2191273 h 2215336"/>
              <a:gd name="connsiteX24" fmla="*/ 14461958 w 16747958"/>
              <a:gd name="connsiteY24" fmla="*/ 2215336 h 2215336"/>
              <a:gd name="connsiteX25" fmla="*/ 14702590 w 16747958"/>
              <a:gd name="connsiteY25" fmla="*/ 2191273 h 2215336"/>
              <a:gd name="connsiteX26" fmla="*/ 14991347 w 16747958"/>
              <a:gd name="connsiteY26" fmla="*/ 2143147 h 2215336"/>
              <a:gd name="connsiteX27" fmla="*/ 15207916 w 16747958"/>
              <a:gd name="connsiteY27" fmla="*/ 2046894 h 2215336"/>
              <a:gd name="connsiteX28" fmla="*/ 15400421 w 16747958"/>
              <a:gd name="connsiteY28" fmla="*/ 1926578 h 2215336"/>
              <a:gd name="connsiteX29" fmla="*/ 15641053 w 16747958"/>
              <a:gd name="connsiteY29" fmla="*/ 1782199 h 2215336"/>
              <a:gd name="connsiteX30" fmla="*/ 15761369 w 16747958"/>
              <a:gd name="connsiteY30" fmla="*/ 1734073 h 2215336"/>
              <a:gd name="connsiteX31" fmla="*/ 15881684 w 16747958"/>
              <a:gd name="connsiteY31" fmla="*/ 1613757 h 2215336"/>
              <a:gd name="connsiteX32" fmla="*/ 16170442 w 16747958"/>
              <a:gd name="connsiteY32" fmla="*/ 1349062 h 2215336"/>
              <a:gd name="connsiteX33" fmla="*/ 16290758 w 16747958"/>
              <a:gd name="connsiteY33" fmla="*/ 1180620 h 2215336"/>
              <a:gd name="connsiteX34" fmla="*/ 16483263 w 16747958"/>
              <a:gd name="connsiteY34" fmla="*/ 964052 h 2215336"/>
              <a:gd name="connsiteX35" fmla="*/ 16579516 w 16747958"/>
              <a:gd name="connsiteY35" fmla="*/ 819673 h 2215336"/>
              <a:gd name="connsiteX36" fmla="*/ 16627642 w 16747958"/>
              <a:gd name="connsiteY36" fmla="*/ 747484 h 2215336"/>
              <a:gd name="connsiteX37" fmla="*/ 16675769 w 16747958"/>
              <a:gd name="connsiteY37" fmla="*/ 651231 h 2215336"/>
              <a:gd name="connsiteX38" fmla="*/ 16723895 w 16747958"/>
              <a:gd name="connsiteY38" fmla="*/ 579041 h 2215336"/>
              <a:gd name="connsiteX39" fmla="*/ 16747958 w 16747958"/>
              <a:gd name="connsiteY39"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253663 w 16747958"/>
              <a:gd name="connsiteY8" fmla="*/ 506852 h 2215336"/>
              <a:gd name="connsiteX9" fmla="*/ 8614611 w 16747958"/>
              <a:gd name="connsiteY9" fmla="*/ 627168 h 2215336"/>
              <a:gd name="connsiteX10" fmla="*/ 8831179 w 16747958"/>
              <a:gd name="connsiteY10" fmla="*/ 699357 h 2215336"/>
              <a:gd name="connsiteX11" fmla="*/ 8999621 w 16747958"/>
              <a:gd name="connsiteY11" fmla="*/ 771547 h 2215336"/>
              <a:gd name="connsiteX12" fmla="*/ 9288379 w 16747958"/>
              <a:gd name="connsiteY12" fmla="*/ 867799 h 2215336"/>
              <a:gd name="connsiteX13" fmla="*/ 9480884 w 16747958"/>
              <a:gd name="connsiteY13" fmla="*/ 964052 h 2215336"/>
              <a:gd name="connsiteX14" fmla="*/ 9769642 w 16747958"/>
              <a:gd name="connsiteY14" fmla="*/ 1108431 h 2215336"/>
              <a:gd name="connsiteX15" fmla="*/ 9938084 w 16747958"/>
              <a:gd name="connsiteY15" fmla="*/ 1156557 h 2215336"/>
              <a:gd name="connsiteX16" fmla="*/ 10539663 w 16747958"/>
              <a:gd name="connsiteY16" fmla="*/ 1397189 h 2215336"/>
              <a:gd name="connsiteX17" fmla="*/ 10852484 w 16747958"/>
              <a:gd name="connsiteY17" fmla="*/ 1493441 h 2215336"/>
              <a:gd name="connsiteX18" fmla="*/ 11165305 w 16747958"/>
              <a:gd name="connsiteY18" fmla="*/ 1613757 h 2215336"/>
              <a:gd name="connsiteX19" fmla="*/ 12729411 w 16747958"/>
              <a:gd name="connsiteY19" fmla="*/ 1998768 h 2215336"/>
              <a:gd name="connsiteX20" fmla="*/ 13090358 w 16747958"/>
              <a:gd name="connsiteY20" fmla="*/ 2070957 h 2215336"/>
              <a:gd name="connsiteX21" fmla="*/ 13306926 w 16747958"/>
              <a:gd name="connsiteY21" fmla="*/ 2095020 h 2215336"/>
              <a:gd name="connsiteX22" fmla="*/ 13980695 w 16747958"/>
              <a:gd name="connsiteY22" fmla="*/ 2191273 h 2215336"/>
              <a:gd name="connsiteX23" fmla="*/ 14461958 w 16747958"/>
              <a:gd name="connsiteY23" fmla="*/ 2215336 h 2215336"/>
              <a:gd name="connsiteX24" fmla="*/ 14702590 w 16747958"/>
              <a:gd name="connsiteY24" fmla="*/ 2191273 h 2215336"/>
              <a:gd name="connsiteX25" fmla="*/ 14991347 w 16747958"/>
              <a:gd name="connsiteY25" fmla="*/ 2143147 h 2215336"/>
              <a:gd name="connsiteX26" fmla="*/ 15207916 w 16747958"/>
              <a:gd name="connsiteY26" fmla="*/ 2046894 h 2215336"/>
              <a:gd name="connsiteX27" fmla="*/ 15400421 w 16747958"/>
              <a:gd name="connsiteY27" fmla="*/ 1926578 h 2215336"/>
              <a:gd name="connsiteX28" fmla="*/ 15641053 w 16747958"/>
              <a:gd name="connsiteY28" fmla="*/ 1782199 h 2215336"/>
              <a:gd name="connsiteX29" fmla="*/ 15761369 w 16747958"/>
              <a:gd name="connsiteY29" fmla="*/ 1734073 h 2215336"/>
              <a:gd name="connsiteX30" fmla="*/ 15881684 w 16747958"/>
              <a:gd name="connsiteY30" fmla="*/ 1613757 h 2215336"/>
              <a:gd name="connsiteX31" fmla="*/ 16170442 w 16747958"/>
              <a:gd name="connsiteY31" fmla="*/ 1349062 h 2215336"/>
              <a:gd name="connsiteX32" fmla="*/ 16290758 w 16747958"/>
              <a:gd name="connsiteY32" fmla="*/ 1180620 h 2215336"/>
              <a:gd name="connsiteX33" fmla="*/ 16483263 w 16747958"/>
              <a:gd name="connsiteY33" fmla="*/ 964052 h 2215336"/>
              <a:gd name="connsiteX34" fmla="*/ 16579516 w 16747958"/>
              <a:gd name="connsiteY34" fmla="*/ 819673 h 2215336"/>
              <a:gd name="connsiteX35" fmla="*/ 16627642 w 16747958"/>
              <a:gd name="connsiteY35" fmla="*/ 747484 h 2215336"/>
              <a:gd name="connsiteX36" fmla="*/ 16675769 w 16747958"/>
              <a:gd name="connsiteY36" fmla="*/ 651231 h 2215336"/>
              <a:gd name="connsiteX37" fmla="*/ 16723895 w 16747958"/>
              <a:gd name="connsiteY37" fmla="*/ 579041 h 2215336"/>
              <a:gd name="connsiteX38" fmla="*/ 16747958 w 16747958"/>
              <a:gd name="connsiteY38"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253663 w 16747958"/>
              <a:gd name="connsiteY8" fmla="*/ 506852 h 2215336"/>
              <a:gd name="connsiteX9" fmla="*/ 8614611 w 16747958"/>
              <a:gd name="connsiteY9" fmla="*/ 627168 h 2215336"/>
              <a:gd name="connsiteX10" fmla="*/ 8999621 w 16747958"/>
              <a:gd name="connsiteY10" fmla="*/ 771547 h 2215336"/>
              <a:gd name="connsiteX11" fmla="*/ 9288379 w 16747958"/>
              <a:gd name="connsiteY11" fmla="*/ 867799 h 2215336"/>
              <a:gd name="connsiteX12" fmla="*/ 9480884 w 16747958"/>
              <a:gd name="connsiteY12" fmla="*/ 964052 h 2215336"/>
              <a:gd name="connsiteX13" fmla="*/ 9769642 w 16747958"/>
              <a:gd name="connsiteY13" fmla="*/ 1108431 h 2215336"/>
              <a:gd name="connsiteX14" fmla="*/ 9938084 w 16747958"/>
              <a:gd name="connsiteY14" fmla="*/ 1156557 h 2215336"/>
              <a:gd name="connsiteX15" fmla="*/ 10539663 w 16747958"/>
              <a:gd name="connsiteY15" fmla="*/ 1397189 h 2215336"/>
              <a:gd name="connsiteX16" fmla="*/ 10852484 w 16747958"/>
              <a:gd name="connsiteY16" fmla="*/ 1493441 h 2215336"/>
              <a:gd name="connsiteX17" fmla="*/ 11165305 w 16747958"/>
              <a:gd name="connsiteY17" fmla="*/ 1613757 h 2215336"/>
              <a:gd name="connsiteX18" fmla="*/ 12729411 w 16747958"/>
              <a:gd name="connsiteY18" fmla="*/ 1998768 h 2215336"/>
              <a:gd name="connsiteX19" fmla="*/ 13090358 w 16747958"/>
              <a:gd name="connsiteY19" fmla="*/ 2070957 h 2215336"/>
              <a:gd name="connsiteX20" fmla="*/ 13306926 w 16747958"/>
              <a:gd name="connsiteY20" fmla="*/ 2095020 h 2215336"/>
              <a:gd name="connsiteX21" fmla="*/ 13980695 w 16747958"/>
              <a:gd name="connsiteY21" fmla="*/ 2191273 h 2215336"/>
              <a:gd name="connsiteX22" fmla="*/ 14461958 w 16747958"/>
              <a:gd name="connsiteY22" fmla="*/ 2215336 h 2215336"/>
              <a:gd name="connsiteX23" fmla="*/ 14702590 w 16747958"/>
              <a:gd name="connsiteY23" fmla="*/ 2191273 h 2215336"/>
              <a:gd name="connsiteX24" fmla="*/ 14991347 w 16747958"/>
              <a:gd name="connsiteY24" fmla="*/ 2143147 h 2215336"/>
              <a:gd name="connsiteX25" fmla="*/ 15207916 w 16747958"/>
              <a:gd name="connsiteY25" fmla="*/ 2046894 h 2215336"/>
              <a:gd name="connsiteX26" fmla="*/ 15400421 w 16747958"/>
              <a:gd name="connsiteY26" fmla="*/ 1926578 h 2215336"/>
              <a:gd name="connsiteX27" fmla="*/ 15641053 w 16747958"/>
              <a:gd name="connsiteY27" fmla="*/ 1782199 h 2215336"/>
              <a:gd name="connsiteX28" fmla="*/ 15761369 w 16747958"/>
              <a:gd name="connsiteY28" fmla="*/ 1734073 h 2215336"/>
              <a:gd name="connsiteX29" fmla="*/ 15881684 w 16747958"/>
              <a:gd name="connsiteY29" fmla="*/ 1613757 h 2215336"/>
              <a:gd name="connsiteX30" fmla="*/ 16170442 w 16747958"/>
              <a:gd name="connsiteY30" fmla="*/ 1349062 h 2215336"/>
              <a:gd name="connsiteX31" fmla="*/ 16290758 w 16747958"/>
              <a:gd name="connsiteY31" fmla="*/ 1180620 h 2215336"/>
              <a:gd name="connsiteX32" fmla="*/ 16483263 w 16747958"/>
              <a:gd name="connsiteY32" fmla="*/ 964052 h 2215336"/>
              <a:gd name="connsiteX33" fmla="*/ 16579516 w 16747958"/>
              <a:gd name="connsiteY33" fmla="*/ 819673 h 2215336"/>
              <a:gd name="connsiteX34" fmla="*/ 16627642 w 16747958"/>
              <a:gd name="connsiteY34" fmla="*/ 747484 h 2215336"/>
              <a:gd name="connsiteX35" fmla="*/ 16675769 w 16747958"/>
              <a:gd name="connsiteY35" fmla="*/ 651231 h 2215336"/>
              <a:gd name="connsiteX36" fmla="*/ 16723895 w 16747958"/>
              <a:gd name="connsiteY36" fmla="*/ 579041 h 2215336"/>
              <a:gd name="connsiteX37" fmla="*/ 16747958 w 16747958"/>
              <a:gd name="connsiteY37"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480884 w 16747958"/>
              <a:gd name="connsiteY11" fmla="*/ 964052 h 2215336"/>
              <a:gd name="connsiteX12" fmla="*/ 9769642 w 16747958"/>
              <a:gd name="connsiteY12" fmla="*/ 1108431 h 2215336"/>
              <a:gd name="connsiteX13" fmla="*/ 9938084 w 16747958"/>
              <a:gd name="connsiteY13" fmla="*/ 1156557 h 2215336"/>
              <a:gd name="connsiteX14" fmla="*/ 10539663 w 16747958"/>
              <a:gd name="connsiteY14" fmla="*/ 1397189 h 2215336"/>
              <a:gd name="connsiteX15" fmla="*/ 10852484 w 16747958"/>
              <a:gd name="connsiteY15" fmla="*/ 1493441 h 2215336"/>
              <a:gd name="connsiteX16" fmla="*/ 11165305 w 16747958"/>
              <a:gd name="connsiteY16" fmla="*/ 1613757 h 2215336"/>
              <a:gd name="connsiteX17" fmla="*/ 12729411 w 16747958"/>
              <a:gd name="connsiteY17" fmla="*/ 1998768 h 2215336"/>
              <a:gd name="connsiteX18" fmla="*/ 13090358 w 16747958"/>
              <a:gd name="connsiteY18" fmla="*/ 2070957 h 2215336"/>
              <a:gd name="connsiteX19" fmla="*/ 13306926 w 16747958"/>
              <a:gd name="connsiteY19" fmla="*/ 2095020 h 2215336"/>
              <a:gd name="connsiteX20" fmla="*/ 13980695 w 16747958"/>
              <a:gd name="connsiteY20" fmla="*/ 2191273 h 2215336"/>
              <a:gd name="connsiteX21" fmla="*/ 14461958 w 16747958"/>
              <a:gd name="connsiteY21" fmla="*/ 2215336 h 2215336"/>
              <a:gd name="connsiteX22" fmla="*/ 14702590 w 16747958"/>
              <a:gd name="connsiteY22" fmla="*/ 2191273 h 2215336"/>
              <a:gd name="connsiteX23" fmla="*/ 14991347 w 16747958"/>
              <a:gd name="connsiteY23" fmla="*/ 2143147 h 2215336"/>
              <a:gd name="connsiteX24" fmla="*/ 15207916 w 16747958"/>
              <a:gd name="connsiteY24" fmla="*/ 2046894 h 2215336"/>
              <a:gd name="connsiteX25" fmla="*/ 15400421 w 16747958"/>
              <a:gd name="connsiteY25" fmla="*/ 1926578 h 2215336"/>
              <a:gd name="connsiteX26" fmla="*/ 15641053 w 16747958"/>
              <a:gd name="connsiteY26" fmla="*/ 1782199 h 2215336"/>
              <a:gd name="connsiteX27" fmla="*/ 15761369 w 16747958"/>
              <a:gd name="connsiteY27" fmla="*/ 1734073 h 2215336"/>
              <a:gd name="connsiteX28" fmla="*/ 15881684 w 16747958"/>
              <a:gd name="connsiteY28" fmla="*/ 1613757 h 2215336"/>
              <a:gd name="connsiteX29" fmla="*/ 16170442 w 16747958"/>
              <a:gd name="connsiteY29" fmla="*/ 1349062 h 2215336"/>
              <a:gd name="connsiteX30" fmla="*/ 16290758 w 16747958"/>
              <a:gd name="connsiteY30" fmla="*/ 1180620 h 2215336"/>
              <a:gd name="connsiteX31" fmla="*/ 16483263 w 16747958"/>
              <a:gd name="connsiteY31" fmla="*/ 964052 h 2215336"/>
              <a:gd name="connsiteX32" fmla="*/ 16579516 w 16747958"/>
              <a:gd name="connsiteY32" fmla="*/ 819673 h 2215336"/>
              <a:gd name="connsiteX33" fmla="*/ 16627642 w 16747958"/>
              <a:gd name="connsiteY33" fmla="*/ 747484 h 2215336"/>
              <a:gd name="connsiteX34" fmla="*/ 16675769 w 16747958"/>
              <a:gd name="connsiteY34" fmla="*/ 651231 h 2215336"/>
              <a:gd name="connsiteX35" fmla="*/ 16723895 w 16747958"/>
              <a:gd name="connsiteY35" fmla="*/ 579041 h 2215336"/>
              <a:gd name="connsiteX36" fmla="*/ 16747958 w 16747958"/>
              <a:gd name="connsiteY36"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769642 w 16747958"/>
              <a:gd name="connsiteY11" fmla="*/ 1108431 h 2215336"/>
              <a:gd name="connsiteX12" fmla="*/ 9938084 w 16747958"/>
              <a:gd name="connsiteY12" fmla="*/ 1156557 h 2215336"/>
              <a:gd name="connsiteX13" fmla="*/ 10539663 w 16747958"/>
              <a:gd name="connsiteY13" fmla="*/ 1397189 h 2215336"/>
              <a:gd name="connsiteX14" fmla="*/ 10852484 w 16747958"/>
              <a:gd name="connsiteY14" fmla="*/ 1493441 h 2215336"/>
              <a:gd name="connsiteX15" fmla="*/ 11165305 w 16747958"/>
              <a:gd name="connsiteY15" fmla="*/ 1613757 h 2215336"/>
              <a:gd name="connsiteX16" fmla="*/ 12729411 w 16747958"/>
              <a:gd name="connsiteY16" fmla="*/ 1998768 h 2215336"/>
              <a:gd name="connsiteX17" fmla="*/ 13090358 w 16747958"/>
              <a:gd name="connsiteY17" fmla="*/ 2070957 h 2215336"/>
              <a:gd name="connsiteX18" fmla="*/ 13306926 w 16747958"/>
              <a:gd name="connsiteY18" fmla="*/ 2095020 h 2215336"/>
              <a:gd name="connsiteX19" fmla="*/ 13980695 w 16747958"/>
              <a:gd name="connsiteY19" fmla="*/ 2191273 h 2215336"/>
              <a:gd name="connsiteX20" fmla="*/ 14461958 w 16747958"/>
              <a:gd name="connsiteY20" fmla="*/ 2215336 h 2215336"/>
              <a:gd name="connsiteX21" fmla="*/ 14702590 w 16747958"/>
              <a:gd name="connsiteY21" fmla="*/ 2191273 h 2215336"/>
              <a:gd name="connsiteX22" fmla="*/ 14991347 w 16747958"/>
              <a:gd name="connsiteY22" fmla="*/ 2143147 h 2215336"/>
              <a:gd name="connsiteX23" fmla="*/ 15207916 w 16747958"/>
              <a:gd name="connsiteY23" fmla="*/ 2046894 h 2215336"/>
              <a:gd name="connsiteX24" fmla="*/ 15400421 w 16747958"/>
              <a:gd name="connsiteY24" fmla="*/ 1926578 h 2215336"/>
              <a:gd name="connsiteX25" fmla="*/ 15641053 w 16747958"/>
              <a:gd name="connsiteY25" fmla="*/ 1782199 h 2215336"/>
              <a:gd name="connsiteX26" fmla="*/ 15761369 w 16747958"/>
              <a:gd name="connsiteY26" fmla="*/ 1734073 h 2215336"/>
              <a:gd name="connsiteX27" fmla="*/ 15881684 w 16747958"/>
              <a:gd name="connsiteY27" fmla="*/ 1613757 h 2215336"/>
              <a:gd name="connsiteX28" fmla="*/ 16170442 w 16747958"/>
              <a:gd name="connsiteY28" fmla="*/ 1349062 h 2215336"/>
              <a:gd name="connsiteX29" fmla="*/ 16290758 w 16747958"/>
              <a:gd name="connsiteY29" fmla="*/ 1180620 h 2215336"/>
              <a:gd name="connsiteX30" fmla="*/ 16483263 w 16747958"/>
              <a:gd name="connsiteY30" fmla="*/ 964052 h 2215336"/>
              <a:gd name="connsiteX31" fmla="*/ 16579516 w 16747958"/>
              <a:gd name="connsiteY31" fmla="*/ 819673 h 2215336"/>
              <a:gd name="connsiteX32" fmla="*/ 16627642 w 16747958"/>
              <a:gd name="connsiteY32" fmla="*/ 747484 h 2215336"/>
              <a:gd name="connsiteX33" fmla="*/ 16675769 w 16747958"/>
              <a:gd name="connsiteY33" fmla="*/ 651231 h 2215336"/>
              <a:gd name="connsiteX34" fmla="*/ 16723895 w 16747958"/>
              <a:gd name="connsiteY34" fmla="*/ 579041 h 2215336"/>
              <a:gd name="connsiteX35" fmla="*/ 16747958 w 16747958"/>
              <a:gd name="connsiteY35"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0852484 w 16747958"/>
              <a:gd name="connsiteY13" fmla="*/ 1493441 h 2215336"/>
              <a:gd name="connsiteX14" fmla="*/ 11165305 w 16747958"/>
              <a:gd name="connsiteY14" fmla="*/ 1613757 h 2215336"/>
              <a:gd name="connsiteX15" fmla="*/ 12729411 w 16747958"/>
              <a:gd name="connsiteY15" fmla="*/ 1998768 h 2215336"/>
              <a:gd name="connsiteX16" fmla="*/ 13090358 w 16747958"/>
              <a:gd name="connsiteY16" fmla="*/ 2070957 h 2215336"/>
              <a:gd name="connsiteX17" fmla="*/ 13306926 w 16747958"/>
              <a:gd name="connsiteY17" fmla="*/ 2095020 h 2215336"/>
              <a:gd name="connsiteX18" fmla="*/ 13980695 w 16747958"/>
              <a:gd name="connsiteY18" fmla="*/ 2191273 h 2215336"/>
              <a:gd name="connsiteX19" fmla="*/ 14461958 w 16747958"/>
              <a:gd name="connsiteY19" fmla="*/ 2215336 h 2215336"/>
              <a:gd name="connsiteX20" fmla="*/ 14702590 w 16747958"/>
              <a:gd name="connsiteY20" fmla="*/ 2191273 h 2215336"/>
              <a:gd name="connsiteX21" fmla="*/ 14991347 w 16747958"/>
              <a:gd name="connsiteY21" fmla="*/ 2143147 h 2215336"/>
              <a:gd name="connsiteX22" fmla="*/ 15207916 w 16747958"/>
              <a:gd name="connsiteY22" fmla="*/ 2046894 h 2215336"/>
              <a:gd name="connsiteX23" fmla="*/ 15400421 w 16747958"/>
              <a:gd name="connsiteY23" fmla="*/ 1926578 h 2215336"/>
              <a:gd name="connsiteX24" fmla="*/ 15641053 w 16747958"/>
              <a:gd name="connsiteY24" fmla="*/ 1782199 h 2215336"/>
              <a:gd name="connsiteX25" fmla="*/ 15761369 w 16747958"/>
              <a:gd name="connsiteY25" fmla="*/ 1734073 h 2215336"/>
              <a:gd name="connsiteX26" fmla="*/ 15881684 w 16747958"/>
              <a:gd name="connsiteY26" fmla="*/ 1613757 h 2215336"/>
              <a:gd name="connsiteX27" fmla="*/ 16170442 w 16747958"/>
              <a:gd name="connsiteY27" fmla="*/ 1349062 h 2215336"/>
              <a:gd name="connsiteX28" fmla="*/ 16290758 w 16747958"/>
              <a:gd name="connsiteY28" fmla="*/ 1180620 h 2215336"/>
              <a:gd name="connsiteX29" fmla="*/ 16483263 w 16747958"/>
              <a:gd name="connsiteY29" fmla="*/ 964052 h 2215336"/>
              <a:gd name="connsiteX30" fmla="*/ 16579516 w 16747958"/>
              <a:gd name="connsiteY30" fmla="*/ 819673 h 2215336"/>
              <a:gd name="connsiteX31" fmla="*/ 16627642 w 16747958"/>
              <a:gd name="connsiteY31" fmla="*/ 747484 h 2215336"/>
              <a:gd name="connsiteX32" fmla="*/ 16675769 w 16747958"/>
              <a:gd name="connsiteY32" fmla="*/ 651231 h 2215336"/>
              <a:gd name="connsiteX33" fmla="*/ 16723895 w 16747958"/>
              <a:gd name="connsiteY33" fmla="*/ 579041 h 2215336"/>
              <a:gd name="connsiteX34" fmla="*/ 16747958 w 16747958"/>
              <a:gd name="connsiteY34"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090358 w 16747958"/>
              <a:gd name="connsiteY15" fmla="*/ 2070957 h 2215336"/>
              <a:gd name="connsiteX16" fmla="*/ 13306926 w 16747958"/>
              <a:gd name="connsiteY16" fmla="*/ 2095020 h 2215336"/>
              <a:gd name="connsiteX17" fmla="*/ 13980695 w 16747958"/>
              <a:gd name="connsiteY17" fmla="*/ 2191273 h 2215336"/>
              <a:gd name="connsiteX18" fmla="*/ 14461958 w 16747958"/>
              <a:gd name="connsiteY18" fmla="*/ 2215336 h 2215336"/>
              <a:gd name="connsiteX19" fmla="*/ 14702590 w 16747958"/>
              <a:gd name="connsiteY19" fmla="*/ 2191273 h 2215336"/>
              <a:gd name="connsiteX20" fmla="*/ 14991347 w 16747958"/>
              <a:gd name="connsiteY20" fmla="*/ 2143147 h 2215336"/>
              <a:gd name="connsiteX21" fmla="*/ 15207916 w 16747958"/>
              <a:gd name="connsiteY21" fmla="*/ 2046894 h 2215336"/>
              <a:gd name="connsiteX22" fmla="*/ 15400421 w 16747958"/>
              <a:gd name="connsiteY22" fmla="*/ 1926578 h 2215336"/>
              <a:gd name="connsiteX23" fmla="*/ 15641053 w 16747958"/>
              <a:gd name="connsiteY23" fmla="*/ 1782199 h 2215336"/>
              <a:gd name="connsiteX24" fmla="*/ 15761369 w 16747958"/>
              <a:gd name="connsiteY24" fmla="*/ 1734073 h 2215336"/>
              <a:gd name="connsiteX25" fmla="*/ 15881684 w 16747958"/>
              <a:gd name="connsiteY25" fmla="*/ 1613757 h 2215336"/>
              <a:gd name="connsiteX26" fmla="*/ 16170442 w 16747958"/>
              <a:gd name="connsiteY26" fmla="*/ 1349062 h 2215336"/>
              <a:gd name="connsiteX27" fmla="*/ 16290758 w 16747958"/>
              <a:gd name="connsiteY27" fmla="*/ 1180620 h 2215336"/>
              <a:gd name="connsiteX28" fmla="*/ 16483263 w 16747958"/>
              <a:gd name="connsiteY28" fmla="*/ 964052 h 2215336"/>
              <a:gd name="connsiteX29" fmla="*/ 16579516 w 16747958"/>
              <a:gd name="connsiteY29" fmla="*/ 819673 h 2215336"/>
              <a:gd name="connsiteX30" fmla="*/ 16627642 w 16747958"/>
              <a:gd name="connsiteY30" fmla="*/ 747484 h 2215336"/>
              <a:gd name="connsiteX31" fmla="*/ 16675769 w 16747958"/>
              <a:gd name="connsiteY31" fmla="*/ 651231 h 2215336"/>
              <a:gd name="connsiteX32" fmla="*/ 16723895 w 16747958"/>
              <a:gd name="connsiteY32" fmla="*/ 579041 h 2215336"/>
              <a:gd name="connsiteX33" fmla="*/ 16747958 w 16747958"/>
              <a:gd name="connsiteY33"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290758 w 16747958"/>
              <a:gd name="connsiteY26" fmla="*/ 1180620 h 2215336"/>
              <a:gd name="connsiteX27" fmla="*/ 16483263 w 16747958"/>
              <a:gd name="connsiteY27" fmla="*/ 964052 h 2215336"/>
              <a:gd name="connsiteX28" fmla="*/ 16579516 w 16747958"/>
              <a:gd name="connsiteY28" fmla="*/ 819673 h 2215336"/>
              <a:gd name="connsiteX29" fmla="*/ 16627642 w 16747958"/>
              <a:gd name="connsiteY29" fmla="*/ 747484 h 2215336"/>
              <a:gd name="connsiteX30" fmla="*/ 16675769 w 16747958"/>
              <a:gd name="connsiteY30" fmla="*/ 651231 h 2215336"/>
              <a:gd name="connsiteX31" fmla="*/ 16723895 w 16747958"/>
              <a:gd name="connsiteY31" fmla="*/ 579041 h 2215336"/>
              <a:gd name="connsiteX32" fmla="*/ 16747958 w 16747958"/>
              <a:gd name="connsiteY32"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290758 w 16747958"/>
              <a:gd name="connsiteY26" fmla="*/ 1180620 h 2215336"/>
              <a:gd name="connsiteX27" fmla="*/ 16483263 w 16747958"/>
              <a:gd name="connsiteY27" fmla="*/ 964052 h 2215336"/>
              <a:gd name="connsiteX28" fmla="*/ 16579516 w 16747958"/>
              <a:gd name="connsiteY28" fmla="*/ 819673 h 2215336"/>
              <a:gd name="connsiteX29" fmla="*/ 16627642 w 16747958"/>
              <a:gd name="connsiteY29" fmla="*/ 747484 h 2215336"/>
              <a:gd name="connsiteX30" fmla="*/ 16723895 w 16747958"/>
              <a:gd name="connsiteY30" fmla="*/ 579041 h 2215336"/>
              <a:gd name="connsiteX31" fmla="*/ 16747958 w 16747958"/>
              <a:gd name="connsiteY31"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290758 w 16747958"/>
              <a:gd name="connsiteY26" fmla="*/ 1180620 h 2215336"/>
              <a:gd name="connsiteX27" fmla="*/ 16483263 w 16747958"/>
              <a:gd name="connsiteY27" fmla="*/ 964052 h 2215336"/>
              <a:gd name="connsiteX28" fmla="*/ 16579516 w 16747958"/>
              <a:gd name="connsiteY28" fmla="*/ 819673 h 2215336"/>
              <a:gd name="connsiteX29" fmla="*/ 16627642 w 16747958"/>
              <a:gd name="connsiteY29" fmla="*/ 747484 h 2215336"/>
              <a:gd name="connsiteX30" fmla="*/ 16747958 w 16747958"/>
              <a:gd name="connsiteY30"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290758 w 16747958"/>
              <a:gd name="connsiteY26" fmla="*/ 1180620 h 2215336"/>
              <a:gd name="connsiteX27" fmla="*/ 16483263 w 16747958"/>
              <a:gd name="connsiteY27" fmla="*/ 964052 h 2215336"/>
              <a:gd name="connsiteX28" fmla="*/ 16627642 w 16747958"/>
              <a:gd name="connsiteY28" fmla="*/ 747484 h 2215336"/>
              <a:gd name="connsiteX29" fmla="*/ 16747958 w 16747958"/>
              <a:gd name="connsiteY29"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761369 w 16747958"/>
              <a:gd name="connsiteY23" fmla="*/ 1734073 h 2215336"/>
              <a:gd name="connsiteX24" fmla="*/ 15881684 w 16747958"/>
              <a:gd name="connsiteY24" fmla="*/ 1613757 h 2215336"/>
              <a:gd name="connsiteX25" fmla="*/ 16170442 w 16747958"/>
              <a:gd name="connsiteY25" fmla="*/ 1349062 h 2215336"/>
              <a:gd name="connsiteX26" fmla="*/ 16483263 w 16747958"/>
              <a:gd name="connsiteY26" fmla="*/ 964052 h 2215336"/>
              <a:gd name="connsiteX27" fmla="*/ 16627642 w 16747958"/>
              <a:gd name="connsiteY27" fmla="*/ 747484 h 2215336"/>
              <a:gd name="connsiteX28" fmla="*/ 16747958 w 16747958"/>
              <a:gd name="connsiteY28"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400421 w 16747958"/>
              <a:gd name="connsiteY21" fmla="*/ 1926578 h 2215336"/>
              <a:gd name="connsiteX22" fmla="*/ 15641053 w 16747958"/>
              <a:gd name="connsiteY22" fmla="*/ 1782199 h 2215336"/>
              <a:gd name="connsiteX23" fmla="*/ 15881684 w 16747958"/>
              <a:gd name="connsiteY23" fmla="*/ 1613757 h 2215336"/>
              <a:gd name="connsiteX24" fmla="*/ 16170442 w 16747958"/>
              <a:gd name="connsiteY24" fmla="*/ 1349062 h 2215336"/>
              <a:gd name="connsiteX25" fmla="*/ 16483263 w 16747958"/>
              <a:gd name="connsiteY25" fmla="*/ 964052 h 2215336"/>
              <a:gd name="connsiteX26" fmla="*/ 16627642 w 16747958"/>
              <a:gd name="connsiteY26" fmla="*/ 747484 h 2215336"/>
              <a:gd name="connsiteX27" fmla="*/ 16747958 w 16747958"/>
              <a:gd name="connsiteY27"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641053 w 16747958"/>
              <a:gd name="connsiteY21" fmla="*/ 1782199 h 2215336"/>
              <a:gd name="connsiteX22" fmla="*/ 15881684 w 16747958"/>
              <a:gd name="connsiteY22" fmla="*/ 1613757 h 2215336"/>
              <a:gd name="connsiteX23" fmla="*/ 16170442 w 16747958"/>
              <a:gd name="connsiteY23" fmla="*/ 1349062 h 2215336"/>
              <a:gd name="connsiteX24" fmla="*/ 16483263 w 16747958"/>
              <a:gd name="connsiteY24" fmla="*/ 964052 h 2215336"/>
              <a:gd name="connsiteX25" fmla="*/ 16627642 w 16747958"/>
              <a:gd name="connsiteY25" fmla="*/ 747484 h 2215336"/>
              <a:gd name="connsiteX26" fmla="*/ 16747958 w 16747958"/>
              <a:gd name="connsiteY26"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702590 w 16747958"/>
              <a:gd name="connsiteY18" fmla="*/ 2191273 h 2215336"/>
              <a:gd name="connsiteX19" fmla="*/ 14991347 w 16747958"/>
              <a:gd name="connsiteY19" fmla="*/ 2143147 h 2215336"/>
              <a:gd name="connsiteX20" fmla="*/ 15207916 w 16747958"/>
              <a:gd name="connsiteY20" fmla="*/ 2046894 h 2215336"/>
              <a:gd name="connsiteX21" fmla="*/ 15641053 w 16747958"/>
              <a:gd name="connsiteY21" fmla="*/ 1782199 h 2215336"/>
              <a:gd name="connsiteX22" fmla="*/ 16170442 w 16747958"/>
              <a:gd name="connsiteY22" fmla="*/ 1349062 h 2215336"/>
              <a:gd name="connsiteX23" fmla="*/ 16483263 w 16747958"/>
              <a:gd name="connsiteY23" fmla="*/ 964052 h 2215336"/>
              <a:gd name="connsiteX24" fmla="*/ 16627642 w 16747958"/>
              <a:gd name="connsiteY24" fmla="*/ 747484 h 2215336"/>
              <a:gd name="connsiteX25" fmla="*/ 16747958 w 16747958"/>
              <a:gd name="connsiteY25"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991347 w 16747958"/>
              <a:gd name="connsiteY18" fmla="*/ 2143147 h 2215336"/>
              <a:gd name="connsiteX19" fmla="*/ 15207916 w 16747958"/>
              <a:gd name="connsiteY19" fmla="*/ 2046894 h 2215336"/>
              <a:gd name="connsiteX20" fmla="*/ 15641053 w 16747958"/>
              <a:gd name="connsiteY20" fmla="*/ 1782199 h 2215336"/>
              <a:gd name="connsiteX21" fmla="*/ 16170442 w 16747958"/>
              <a:gd name="connsiteY21" fmla="*/ 1349062 h 2215336"/>
              <a:gd name="connsiteX22" fmla="*/ 16483263 w 16747958"/>
              <a:gd name="connsiteY22" fmla="*/ 964052 h 2215336"/>
              <a:gd name="connsiteX23" fmla="*/ 16627642 w 16747958"/>
              <a:gd name="connsiteY23" fmla="*/ 747484 h 2215336"/>
              <a:gd name="connsiteX24" fmla="*/ 16747958 w 16747958"/>
              <a:gd name="connsiteY24"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3980695 w 16747958"/>
              <a:gd name="connsiteY16" fmla="*/ 2191273 h 2215336"/>
              <a:gd name="connsiteX17" fmla="*/ 14461958 w 16747958"/>
              <a:gd name="connsiteY17" fmla="*/ 2215336 h 2215336"/>
              <a:gd name="connsiteX18" fmla="*/ 14991347 w 16747958"/>
              <a:gd name="connsiteY18" fmla="*/ 2143147 h 2215336"/>
              <a:gd name="connsiteX19" fmla="*/ 15641053 w 16747958"/>
              <a:gd name="connsiteY19" fmla="*/ 1782199 h 2215336"/>
              <a:gd name="connsiteX20" fmla="*/ 16170442 w 16747958"/>
              <a:gd name="connsiteY20" fmla="*/ 1349062 h 2215336"/>
              <a:gd name="connsiteX21" fmla="*/ 16483263 w 16747958"/>
              <a:gd name="connsiteY21" fmla="*/ 964052 h 2215336"/>
              <a:gd name="connsiteX22" fmla="*/ 16627642 w 16747958"/>
              <a:gd name="connsiteY22" fmla="*/ 747484 h 2215336"/>
              <a:gd name="connsiteX23" fmla="*/ 16747958 w 16747958"/>
              <a:gd name="connsiteY23"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3306926 w 16747958"/>
              <a:gd name="connsiteY15" fmla="*/ 2095020 h 2215336"/>
              <a:gd name="connsiteX16" fmla="*/ 14461958 w 16747958"/>
              <a:gd name="connsiteY16" fmla="*/ 2215336 h 2215336"/>
              <a:gd name="connsiteX17" fmla="*/ 14991347 w 16747958"/>
              <a:gd name="connsiteY17" fmla="*/ 2143147 h 2215336"/>
              <a:gd name="connsiteX18" fmla="*/ 15641053 w 16747958"/>
              <a:gd name="connsiteY18" fmla="*/ 1782199 h 2215336"/>
              <a:gd name="connsiteX19" fmla="*/ 16170442 w 16747958"/>
              <a:gd name="connsiteY19" fmla="*/ 1349062 h 2215336"/>
              <a:gd name="connsiteX20" fmla="*/ 16483263 w 16747958"/>
              <a:gd name="connsiteY20" fmla="*/ 964052 h 2215336"/>
              <a:gd name="connsiteX21" fmla="*/ 16627642 w 16747958"/>
              <a:gd name="connsiteY21" fmla="*/ 747484 h 2215336"/>
              <a:gd name="connsiteX22" fmla="*/ 16747958 w 16747958"/>
              <a:gd name="connsiteY22"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4461958 w 16747958"/>
              <a:gd name="connsiteY15" fmla="*/ 2215336 h 2215336"/>
              <a:gd name="connsiteX16" fmla="*/ 14991347 w 16747958"/>
              <a:gd name="connsiteY16" fmla="*/ 2143147 h 2215336"/>
              <a:gd name="connsiteX17" fmla="*/ 15641053 w 16747958"/>
              <a:gd name="connsiteY17" fmla="*/ 1782199 h 2215336"/>
              <a:gd name="connsiteX18" fmla="*/ 16170442 w 16747958"/>
              <a:gd name="connsiteY18" fmla="*/ 1349062 h 2215336"/>
              <a:gd name="connsiteX19" fmla="*/ 16483263 w 16747958"/>
              <a:gd name="connsiteY19" fmla="*/ 964052 h 2215336"/>
              <a:gd name="connsiteX20" fmla="*/ 16627642 w 16747958"/>
              <a:gd name="connsiteY20" fmla="*/ 747484 h 2215336"/>
              <a:gd name="connsiteX21" fmla="*/ 16747958 w 16747958"/>
              <a:gd name="connsiteY21"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8999621 w 16747958"/>
              <a:gd name="connsiteY9" fmla="*/ 771547 h 2215336"/>
              <a:gd name="connsiteX10" fmla="*/ 9288379 w 16747958"/>
              <a:gd name="connsiteY10" fmla="*/ 867799 h 2215336"/>
              <a:gd name="connsiteX11" fmla="*/ 9938084 w 16747958"/>
              <a:gd name="connsiteY11" fmla="*/ 1156557 h 2215336"/>
              <a:gd name="connsiteX12" fmla="*/ 10539663 w 16747958"/>
              <a:gd name="connsiteY12" fmla="*/ 1397189 h 2215336"/>
              <a:gd name="connsiteX13" fmla="*/ 11165305 w 16747958"/>
              <a:gd name="connsiteY13" fmla="*/ 1613757 h 2215336"/>
              <a:gd name="connsiteX14" fmla="*/ 12729411 w 16747958"/>
              <a:gd name="connsiteY14" fmla="*/ 1998768 h 2215336"/>
              <a:gd name="connsiteX15" fmla="*/ 14461958 w 16747958"/>
              <a:gd name="connsiteY15" fmla="*/ 2215336 h 2215336"/>
              <a:gd name="connsiteX16" fmla="*/ 14991347 w 16747958"/>
              <a:gd name="connsiteY16" fmla="*/ 2143147 h 2215336"/>
              <a:gd name="connsiteX17" fmla="*/ 15641053 w 16747958"/>
              <a:gd name="connsiteY17" fmla="*/ 1782199 h 2215336"/>
              <a:gd name="connsiteX18" fmla="*/ 16170442 w 16747958"/>
              <a:gd name="connsiteY18" fmla="*/ 1349062 h 2215336"/>
              <a:gd name="connsiteX19" fmla="*/ 16483263 w 16747958"/>
              <a:gd name="connsiteY19" fmla="*/ 964052 h 2215336"/>
              <a:gd name="connsiteX20" fmla="*/ 16747958 w 16747958"/>
              <a:gd name="connsiteY20"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9288379 w 16747958"/>
              <a:gd name="connsiteY9" fmla="*/ 867799 h 2215336"/>
              <a:gd name="connsiteX10" fmla="*/ 9938084 w 16747958"/>
              <a:gd name="connsiteY10" fmla="*/ 1156557 h 2215336"/>
              <a:gd name="connsiteX11" fmla="*/ 10539663 w 16747958"/>
              <a:gd name="connsiteY11" fmla="*/ 1397189 h 2215336"/>
              <a:gd name="connsiteX12" fmla="*/ 11165305 w 16747958"/>
              <a:gd name="connsiteY12" fmla="*/ 1613757 h 2215336"/>
              <a:gd name="connsiteX13" fmla="*/ 12729411 w 16747958"/>
              <a:gd name="connsiteY13" fmla="*/ 1998768 h 2215336"/>
              <a:gd name="connsiteX14" fmla="*/ 14461958 w 16747958"/>
              <a:gd name="connsiteY14" fmla="*/ 2215336 h 2215336"/>
              <a:gd name="connsiteX15" fmla="*/ 14991347 w 16747958"/>
              <a:gd name="connsiteY15" fmla="*/ 2143147 h 2215336"/>
              <a:gd name="connsiteX16" fmla="*/ 15641053 w 16747958"/>
              <a:gd name="connsiteY16" fmla="*/ 1782199 h 2215336"/>
              <a:gd name="connsiteX17" fmla="*/ 16170442 w 16747958"/>
              <a:gd name="connsiteY17" fmla="*/ 1349062 h 2215336"/>
              <a:gd name="connsiteX18" fmla="*/ 16483263 w 16747958"/>
              <a:gd name="connsiteY18" fmla="*/ 964052 h 2215336"/>
              <a:gd name="connsiteX19" fmla="*/ 16747958 w 16747958"/>
              <a:gd name="connsiteY19"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061158 w 16747958"/>
              <a:gd name="connsiteY7" fmla="*/ 434662 h 2215336"/>
              <a:gd name="connsiteX8" fmla="*/ 8614611 w 16747958"/>
              <a:gd name="connsiteY8" fmla="*/ 627168 h 2215336"/>
              <a:gd name="connsiteX9" fmla="*/ 9938084 w 16747958"/>
              <a:gd name="connsiteY9" fmla="*/ 1156557 h 2215336"/>
              <a:gd name="connsiteX10" fmla="*/ 10539663 w 16747958"/>
              <a:gd name="connsiteY10" fmla="*/ 1397189 h 2215336"/>
              <a:gd name="connsiteX11" fmla="*/ 11165305 w 16747958"/>
              <a:gd name="connsiteY11" fmla="*/ 1613757 h 2215336"/>
              <a:gd name="connsiteX12" fmla="*/ 12729411 w 16747958"/>
              <a:gd name="connsiteY12" fmla="*/ 1998768 h 2215336"/>
              <a:gd name="connsiteX13" fmla="*/ 14461958 w 16747958"/>
              <a:gd name="connsiteY13" fmla="*/ 2215336 h 2215336"/>
              <a:gd name="connsiteX14" fmla="*/ 14991347 w 16747958"/>
              <a:gd name="connsiteY14" fmla="*/ 2143147 h 2215336"/>
              <a:gd name="connsiteX15" fmla="*/ 15641053 w 16747958"/>
              <a:gd name="connsiteY15" fmla="*/ 1782199 h 2215336"/>
              <a:gd name="connsiteX16" fmla="*/ 16170442 w 16747958"/>
              <a:gd name="connsiteY16" fmla="*/ 1349062 h 2215336"/>
              <a:gd name="connsiteX17" fmla="*/ 16483263 w 16747958"/>
              <a:gd name="connsiteY17" fmla="*/ 964052 h 2215336"/>
              <a:gd name="connsiteX18" fmla="*/ 16747958 w 16747958"/>
              <a:gd name="connsiteY18" fmla="*/ 506852 h 2215336"/>
              <a:gd name="connsiteX0" fmla="*/ 0 w 16747958"/>
              <a:gd name="connsiteY0" fmla="*/ 1517505 h 2215336"/>
              <a:gd name="connsiteX1" fmla="*/ 433137 w 16747958"/>
              <a:gd name="connsiteY1" fmla="*/ 988115 h 2215336"/>
              <a:gd name="connsiteX2" fmla="*/ 1179095 w 16747958"/>
              <a:gd name="connsiteY2" fmla="*/ 506852 h 2215336"/>
              <a:gd name="connsiteX3" fmla="*/ 2093495 w 16747958"/>
              <a:gd name="connsiteY3" fmla="*/ 242157 h 2215336"/>
              <a:gd name="connsiteX4" fmla="*/ 3537284 w 16747958"/>
              <a:gd name="connsiteY4" fmla="*/ 25589 h 2215336"/>
              <a:gd name="connsiteX5" fmla="*/ 5895474 w 16747958"/>
              <a:gd name="connsiteY5" fmla="*/ 25589 h 2215336"/>
              <a:gd name="connsiteX6" fmla="*/ 7146758 w 16747958"/>
              <a:gd name="connsiteY6" fmla="*/ 218094 h 2215336"/>
              <a:gd name="connsiteX7" fmla="*/ 8614611 w 16747958"/>
              <a:gd name="connsiteY7" fmla="*/ 627168 h 2215336"/>
              <a:gd name="connsiteX8" fmla="*/ 9938084 w 16747958"/>
              <a:gd name="connsiteY8" fmla="*/ 1156557 h 2215336"/>
              <a:gd name="connsiteX9" fmla="*/ 10539663 w 16747958"/>
              <a:gd name="connsiteY9" fmla="*/ 1397189 h 2215336"/>
              <a:gd name="connsiteX10" fmla="*/ 11165305 w 16747958"/>
              <a:gd name="connsiteY10" fmla="*/ 1613757 h 2215336"/>
              <a:gd name="connsiteX11" fmla="*/ 12729411 w 16747958"/>
              <a:gd name="connsiteY11" fmla="*/ 1998768 h 2215336"/>
              <a:gd name="connsiteX12" fmla="*/ 14461958 w 16747958"/>
              <a:gd name="connsiteY12" fmla="*/ 2215336 h 2215336"/>
              <a:gd name="connsiteX13" fmla="*/ 14991347 w 16747958"/>
              <a:gd name="connsiteY13" fmla="*/ 2143147 h 2215336"/>
              <a:gd name="connsiteX14" fmla="*/ 15641053 w 16747958"/>
              <a:gd name="connsiteY14" fmla="*/ 1782199 h 2215336"/>
              <a:gd name="connsiteX15" fmla="*/ 16170442 w 16747958"/>
              <a:gd name="connsiteY15" fmla="*/ 1349062 h 2215336"/>
              <a:gd name="connsiteX16" fmla="*/ 16483263 w 16747958"/>
              <a:gd name="connsiteY16" fmla="*/ 964052 h 2215336"/>
              <a:gd name="connsiteX17" fmla="*/ 16747958 w 16747958"/>
              <a:gd name="connsiteY17" fmla="*/ 506852 h 2215336"/>
              <a:gd name="connsiteX0" fmla="*/ 0 w 16747958"/>
              <a:gd name="connsiteY0" fmla="*/ 1517505 h 2215336"/>
              <a:gd name="connsiteX1" fmla="*/ 1179095 w 16747958"/>
              <a:gd name="connsiteY1" fmla="*/ 506852 h 2215336"/>
              <a:gd name="connsiteX2" fmla="*/ 2093495 w 16747958"/>
              <a:gd name="connsiteY2" fmla="*/ 242157 h 2215336"/>
              <a:gd name="connsiteX3" fmla="*/ 3537284 w 16747958"/>
              <a:gd name="connsiteY3" fmla="*/ 25589 h 2215336"/>
              <a:gd name="connsiteX4" fmla="*/ 5895474 w 16747958"/>
              <a:gd name="connsiteY4" fmla="*/ 25589 h 2215336"/>
              <a:gd name="connsiteX5" fmla="*/ 7146758 w 16747958"/>
              <a:gd name="connsiteY5" fmla="*/ 218094 h 2215336"/>
              <a:gd name="connsiteX6" fmla="*/ 8614611 w 16747958"/>
              <a:gd name="connsiteY6" fmla="*/ 627168 h 2215336"/>
              <a:gd name="connsiteX7" fmla="*/ 9938084 w 16747958"/>
              <a:gd name="connsiteY7" fmla="*/ 1156557 h 2215336"/>
              <a:gd name="connsiteX8" fmla="*/ 10539663 w 16747958"/>
              <a:gd name="connsiteY8" fmla="*/ 1397189 h 2215336"/>
              <a:gd name="connsiteX9" fmla="*/ 11165305 w 16747958"/>
              <a:gd name="connsiteY9" fmla="*/ 1613757 h 2215336"/>
              <a:gd name="connsiteX10" fmla="*/ 12729411 w 16747958"/>
              <a:gd name="connsiteY10" fmla="*/ 1998768 h 2215336"/>
              <a:gd name="connsiteX11" fmla="*/ 14461958 w 16747958"/>
              <a:gd name="connsiteY11" fmla="*/ 2215336 h 2215336"/>
              <a:gd name="connsiteX12" fmla="*/ 14991347 w 16747958"/>
              <a:gd name="connsiteY12" fmla="*/ 2143147 h 2215336"/>
              <a:gd name="connsiteX13" fmla="*/ 15641053 w 16747958"/>
              <a:gd name="connsiteY13" fmla="*/ 1782199 h 2215336"/>
              <a:gd name="connsiteX14" fmla="*/ 16170442 w 16747958"/>
              <a:gd name="connsiteY14" fmla="*/ 1349062 h 2215336"/>
              <a:gd name="connsiteX15" fmla="*/ 16483263 w 16747958"/>
              <a:gd name="connsiteY15" fmla="*/ 964052 h 2215336"/>
              <a:gd name="connsiteX16" fmla="*/ 16747958 w 16747958"/>
              <a:gd name="connsiteY16" fmla="*/ 506852 h 2215336"/>
              <a:gd name="connsiteX0" fmla="*/ 0 w 16747958"/>
              <a:gd name="connsiteY0" fmla="*/ 1492038 h 2189869"/>
              <a:gd name="connsiteX1" fmla="*/ 1179095 w 16747958"/>
              <a:gd name="connsiteY1" fmla="*/ 481385 h 2189869"/>
              <a:gd name="connsiteX2" fmla="*/ 2093495 w 16747958"/>
              <a:gd name="connsiteY2" fmla="*/ 216690 h 2189869"/>
              <a:gd name="connsiteX3" fmla="*/ 5895474 w 16747958"/>
              <a:gd name="connsiteY3" fmla="*/ 122 h 2189869"/>
              <a:gd name="connsiteX4" fmla="*/ 7146758 w 16747958"/>
              <a:gd name="connsiteY4" fmla="*/ 192627 h 2189869"/>
              <a:gd name="connsiteX5" fmla="*/ 8614611 w 16747958"/>
              <a:gd name="connsiteY5" fmla="*/ 601701 h 2189869"/>
              <a:gd name="connsiteX6" fmla="*/ 9938084 w 16747958"/>
              <a:gd name="connsiteY6" fmla="*/ 1131090 h 2189869"/>
              <a:gd name="connsiteX7" fmla="*/ 10539663 w 16747958"/>
              <a:gd name="connsiteY7" fmla="*/ 1371722 h 2189869"/>
              <a:gd name="connsiteX8" fmla="*/ 11165305 w 16747958"/>
              <a:gd name="connsiteY8" fmla="*/ 1588290 h 2189869"/>
              <a:gd name="connsiteX9" fmla="*/ 12729411 w 16747958"/>
              <a:gd name="connsiteY9" fmla="*/ 1973301 h 2189869"/>
              <a:gd name="connsiteX10" fmla="*/ 14461958 w 16747958"/>
              <a:gd name="connsiteY10" fmla="*/ 2189869 h 2189869"/>
              <a:gd name="connsiteX11" fmla="*/ 14991347 w 16747958"/>
              <a:gd name="connsiteY11" fmla="*/ 2117680 h 2189869"/>
              <a:gd name="connsiteX12" fmla="*/ 15641053 w 16747958"/>
              <a:gd name="connsiteY12" fmla="*/ 1756732 h 2189869"/>
              <a:gd name="connsiteX13" fmla="*/ 16170442 w 16747958"/>
              <a:gd name="connsiteY13" fmla="*/ 1323595 h 2189869"/>
              <a:gd name="connsiteX14" fmla="*/ 16483263 w 16747958"/>
              <a:gd name="connsiteY14" fmla="*/ 938585 h 2189869"/>
              <a:gd name="connsiteX15" fmla="*/ 16747958 w 16747958"/>
              <a:gd name="connsiteY15" fmla="*/ 481385 h 2189869"/>
              <a:gd name="connsiteX0" fmla="*/ 0 w 16747958"/>
              <a:gd name="connsiteY0" fmla="*/ 1492038 h 2189869"/>
              <a:gd name="connsiteX1" fmla="*/ 1179095 w 16747958"/>
              <a:gd name="connsiteY1" fmla="*/ 481385 h 2189869"/>
              <a:gd name="connsiteX2" fmla="*/ 2093495 w 16747958"/>
              <a:gd name="connsiteY2" fmla="*/ 216690 h 2189869"/>
              <a:gd name="connsiteX3" fmla="*/ 5895474 w 16747958"/>
              <a:gd name="connsiteY3" fmla="*/ 122 h 2189869"/>
              <a:gd name="connsiteX4" fmla="*/ 7146758 w 16747958"/>
              <a:gd name="connsiteY4" fmla="*/ 192627 h 2189869"/>
              <a:gd name="connsiteX5" fmla="*/ 8614611 w 16747958"/>
              <a:gd name="connsiteY5" fmla="*/ 601701 h 2189869"/>
              <a:gd name="connsiteX6" fmla="*/ 9938084 w 16747958"/>
              <a:gd name="connsiteY6" fmla="*/ 1131090 h 2189869"/>
              <a:gd name="connsiteX7" fmla="*/ 11165305 w 16747958"/>
              <a:gd name="connsiteY7" fmla="*/ 1588290 h 2189869"/>
              <a:gd name="connsiteX8" fmla="*/ 12729411 w 16747958"/>
              <a:gd name="connsiteY8" fmla="*/ 1973301 h 2189869"/>
              <a:gd name="connsiteX9" fmla="*/ 14461958 w 16747958"/>
              <a:gd name="connsiteY9" fmla="*/ 2189869 h 2189869"/>
              <a:gd name="connsiteX10" fmla="*/ 14991347 w 16747958"/>
              <a:gd name="connsiteY10" fmla="*/ 2117680 h 2189869"/>
              <a:gd name="connsiteX11" fmla="*/ 15641053 w 16747958"/>
              <a:gd name="connsiteY11" fmla="*/ 1756732 h 2189869"/>
              <a:gd name="connsiteX12" fmla="*/ 16170442 w 16747958"/>
              <a:gd name="connsiteY12" fmla="*/ 1323595 h 2189869"/>
              <a:gd name="connsiteX13" fmla="*/ 16483263 w 16747958"/>
              <a:gd name="connsiteY13" fmla="*/ 938585 h 2189869"/>
              <a:gd name="connsiteX14" fmla="*/ 16747958 w 16747958"/>
              <a:gd name="connsiteY14" fmla="*/ 481385 h 2189869"/>
              <a:gd name="connsiteX0" fmla="*/ 0 w 16747958"/>
              <a:gd name="connsiteY0" fmla="*/ 1492038 h 2189869"/>
              <a:gd name="connsiteX1" fmla="*/ 1179095 w 16747958"/>
              <a:gd name="connsiteY1" fmla="*/ 481385 h 2189869"/>
              <a:gd name="connsiteX2" fmla="*/ 2093495 w 16747958"/>
              <a:gd name="connsiteY2" fmla="*/ 216690 h 2189869"/>
              <a:gd name="connsiteX3" fmla="*/ 5895474 w 16747958"/>
              <a:gd name="connsiteY3" fmla="*/ 122 h 2189869"/>
              <a:gd name="connsiteX4" fmla="*/ 7146758 w 16747958"/>
              <a:gd name="connsiteY4" fmla="*/ 192627 h 2189869"/>
              <a:gd name="connsiteX5" fmla="*/ 8614611 w 16747958"/>
              <a:gd name="connsiteY5" fmla="*/ 601701 h 2189869"/>
              <a:gd name="connsiteX6" fmla="*/ 9938084 w 16747958"/>
              <a:gd name="connsiteY6" fmla="*/ 1131090 h 2189869"/>
              <a:gd name="connsiteX7" fmla="*/ 11165305 w 16747958"/>
              <a:gd name="connsiteY7" fmla="*/ 1588290 h 2189869"/>
              <a:gd name="connsiteX8" fmla="*/ 12729411 w 16747958"/>
              <a:gd name="connsiteY8" fmla="*/ 1973301 h 2189869"/>
              <a:gd name="connsiteX9" fmla="*/ 14461958 w 16747958"/>
              <a:gd name="connsiteY9" fmla="*/ 2189869 h 2189869"/>
              <a:gd name="connsiteX10" fmla="*/ 14991347 w 16747958"/>
              <a:gd name="connsiteY10" fmla="*/ 2117680 h 2189869"/>
              <a:gd name="connsiteX11" fmla="*/ 15641053 w 16747958"/>
              <a:gd name="connsiteY11" fmla="*/ 1756732 h 2189869"/>
              <a:gd name="connsiteX12" fmla="*/ 16483263 w 16747958"/>
              <a:gd name="connsiteY12" fmla="*/ 938585 h 2189869"/>
              <a:gd name="connsiteX13" fmla="*/ 16747958 w 16747958"/>
              <a:gd name="connsiteY13" fmla="*/ 481385 h 2189869"/>
              <a:gd name="connsiteX0" fmla="*/ 0 w 16747958"/>
              <a:gd name="connsiteY0" fmla="*/ 1492038 h 2189869"/>
              <a:gd name="connsiteX1" fmla="*/ 1179095 w 16747958"/>
              <a:gd name="connsiteY1" fmla="*/ 481385 h 2189869"/>
              <a:gd name="connsiteX2" fmla="*/ 2093495 w 16747958"/>
              <a:gd name="connsiteY2" fmla="*/ 216690 h 2189869"/>
              <a:gd name="connsiteX3" fmla="*/ 5895474 w 16747958"/>
              <a:gd name="connsiteY3" fmla="*/ 122 h 2189869"/>
              <a:gd name="connsiteX4" fmla="*/ 7146758 w 16747958"/>
              <a:gd name="connsiteY4" fmla="*/ 192627 h 2189869"/>
              <a:gd name="connsiteX5" fmla="*/ 8614611 w 16747958"/>
              <a:gd name="connsiteY5" fmla="*/ 601701 h 2189869"/>
              <a:gd name="connsiteX6" fmla="*/ 9938084 w 16747958"/>
              <a:gd name="connsiteY6" fmla="*/ 1131090 h 2189869"/>
              <a:gd name="connsiteX7" fmla="*/ 11165305 w 16747958"/>
              <a:gd name="connsiteY7" fmla="*/ 1588290 h 2189869"/>
              <a:gd name="connsiteX8" fmla="*/ 12729411 w 16747958"/>
              <a:gd name="connsiteY8" fmla="*/ 1973301 h 2189869"/>
              <a:gd name="connsiteX9" fmla="*/ 14461958 w 16747958"/>
              <a:gd name="connsiteY9" fmla="*/ 2189869 h 2189869"/>
              <a:gd name="connsiteX10" fmla="*/ 15641053 w 16747958"/>
              <a:gd name="connsiteY10" fmla="*/ 1756732 h 2189869"/>
              <a:gd name="connsiteX11" fmla="*/ 16483263 w 16747958"/>
              <a:gd name="connsiteY11" fmla="*/ 938585 h 2189869"/>
              <a:gd name="connsiteX12" fmla="*/ 16747958 w 16747958"/>
              <a:gd name="connsiteY12" fmla="*/ 481385 h 2189869"/>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492038 h 2226990"/>
              <a:gd name="connsiteX1" fmla="*/ 1179095 w 16747958"/>
              <a:gd name="connsiteY1" fmla="*/ 481385 h 2226990"/>
              <a:gd name="connsiteX2" fmla="*/ 2093495 w 16747958"/>
              <a:gd name="connsiteY2" fmla="*/ 216690 h 2226990"/>
              <a:gd name="connsiteX3" fmla="*/ 5895474 w 16747958"/>
              <a:gd name="connsiteY3" fmla="*/ 122 h 2226990"/>
              <a:gd name="connsiteX4" fmla="*/ 7146758 w 16747958"/>
              <a:gd name="connsiteY4" fmla="*/ 192627 h 2226990"/>
              <a:gd name="connsiteX5" fmla="*/ 8614611 w 16747958"/>
              <a:gd name="connsiteY5" fmla="*/ 601701 h 2226990"/>
              <a:gd name="connsiteX6" fmla="*/ 9938084 w 16747958"/>
              <a:gd name="connsiteY6" fmla="*/ 1131090 h 2226990"/>
              <a:gd name="connsiteX7" fmla="*/ 11165305 w 16747958"/>
              <a:gd name="connsiteY7" fmla="*/ 1588290 h 2226990"/>
              <a:gd name="connsiteX8" fmla="*/ 12729411 w 16747958"/>
              <a:gd name="connsiteY8" fmla="*/ 1973301 h 2226990"/>
              <a:gd name="connsiteX9" fmla="*/ 14461958 w 16747958"/>
              <a:gd name="connsiteY9" fmla="*/ 2189869 h 2226990"/>
              <a:gd name="connsiteX10" fmla="*/ 15641053 w 16747958"/>
              <a:gd name="connsiteY10" fmla="*/ 1756732 h 2226990"/>
              <a:gd name="connsiteX11" fmla="*/ 16483263 w 16747958"/>
              <a:gd name="connsiteY11" fmla="*/ 938585 h 2226990"/>
              <a:gd name="connsiteX12" fmla="*/ 16747958 w 16747958"/>
              <a:gd name="connsiteY12" fmla="*/ 481385 h 2226990"/>
              <a:gd name="connsiteX0" fmla="*/ 0 w 16747958"/>
              <a:gd name="connsiteY0" fmla="*/ 1504379 h 2239331"/>
              <a:gd name="connsiteX1" fmla="*/ 1179095 w 16747958"/>
              <a:gd name="connsiteY1" fmla="*/ 493726 h 2239331"/>
              <a:gd name="connsiteX2" fmla="*/ 2093495 w 16747958"/>
              <a:gd name="connsiteY2" fmla="*/ 229031 h 2239331"/>
              <a:gd name="connsiteX3" fmla="*/ 5895474 w 16747958"/>
              <a:gd name="connsiteY3" fmla="*/ 12463 h 2239331"/>
              <a:gd name="connsiteX4" fmla="*/ 8614611 w 16747958"/>
              <a:gd name="connsiteY4" fmla="*/ 614042 h 2239331"/>
              <a:gd name="connsiteX5" fmla="*/ 9938084 w 16747958"/>
              <a:gd name="connsiteY5" fmla="*/ 1143431 h 2239331"/>
              <a:gd name="connsiteX6" fmla="*/ 11165305 w 16747958"/>
              <a:gd name="connsiteY6" fmla="*/ 1600631 h 2239331"/>
              <a:gd name="connsiteX7" fmla="*/ 12729411 w 16747958"/>
              <a:gd name="connsiteY7" fmla="*/ 1985642 h 2239331"/>
              <a:gd name="connsiteX8" fmla="*/ 14461958 w 16747958"/>
              <a:gd name="connsiteY8" fmla="*/ 2202210 h 2239331"/>
              <a:gd name="connsiteX9" fmla="*/ 15641053 w 16747958"/>
              <a:gd name="connsiteY9" fmla="*/ 1769073 h 2239331"/>
              <a:gd name="connsiteX10" fmla="*/ 16483263 w 16747958"/>
              <a:gd name="connsiteY10" fmla="*/ 950926 h 2239331"/>
              <a:gd name="connsiteX11" fmla="*/ 16747958 w 16747958"/>
              <a:gd name="connsiteY11" fmla="*/ 493726 h 2239331"/>
              <a:gd name="connsiteX0" fmla="*/ 0 w 16747958"/>
              <a:gd name="connsiteY0" fmla="*/ 1504379 h 1991537"/>
              <a:gd name="connsiteX1" fmla="*/ 1179095 w 16747958"/>
              <a:gd name="connsiteY1" fmla="*/ 493726 h 1991537"/>
              <a:gd name="connsiteX2" fmla="*/ 2093495 w 16747958"/>
              <a:gd name="connsiteY2" fmla="*/ 229031 h 1991537"/>
              <a:gd name="connsiteX3" fmla="*/ 5895474 w 16747958"/>
              <a:gd name="connsiteY3" fmla="*/ 12463 h 1991537"/>
              <a:gd name="connsiteX4" fmla="*/ 8614611 w 16747958"/>
              <a:gd name="connsiteY4" fmla="*/ 614042 h 1991537"/>
              <a:gd name="connsiteX5" fmla="*/ 9938084 w 16747958"/>
              <a:gd name="connsiteY5" fmla="*/ 1143431 h 1991537"/>
              <a:gd name="connsiteX6" fmla="*/ 11165305 w 16747958"/>
              <a:gd name="connsiteY6" fmla="*/ 1600631 h 1991537"/>
              <a:gd name="connsiteX7" fmla="*/ 12729411 w 16747958"/>
              <a:gd name="connsiteY7" fmla="*/ 1985642 h 1991537"/>
              <a:gd name="connsiteX8" fmla="*/ 15641053 w 16747958"/>
              <a:gd name="connsiteY8" fmla="*/ 1769073 h 1991537"/>
              <a:gd name="connsiteX9" fmla="*/ 16483263 w 16747958"/>
              <a:gd name="connsiteY9" fmla="*/ 950926 h 1991537"/>
              <a:gd name="connsiteX10" fmla="*/ 16747958 w 16747958"/>
              <a:gd name="connsiteY10" fmla="*/ 493726 h 1991537"/>
              <a:gd name="connsiteX0" fmla="*/ 0 w 16747958"/>
              <a:gd name="connsiteY0" fmla="*/ 1504379 h 2020274"/>
              <a:gd name="connsiteX1" fmla="*/ 1179095 w 16747958"/>
              <a:gd name="connsiteY1" fmla="*/ 493726 h 2020274"/>
              <a:gd name="connsiteX2" fmla="*/ 2093495 w 16747958"/>
              <a:gd name="connsiteY2" fmla="*/ 229031 h 2020274"/>
              <a:gd name="connsiteX3" fmla="*/ 5895474 w 16747958"/>
              <a:gd name="connsiteY3" fmla="*/ 12463 h 2020274"/>
              <a:gd name="connsiteX4" fmla="*/ 8614611 w 16747958"/>
              <a:gd name="connsiteY4" fmla="*/ 614042 h 2020274"/>
              <a:gd name="connsiteX5" fmla="*/ 9938084 w 16747958"/>
              <a:gd name="connsiteY5" fmla="*/ 1143431 h 2020274"/>
              <a:gd name="connsiteX6" fmla="*/ 12729411 w 16747958"/>
              <a:gd name="connsiteY6" fmla="*/ 1985642 h 2020274"/>
              <a:gd name="connsiteX7" fmla="*/ 15641053 w 16747958"/>
              <a:gd name="connsiteY7" fmla="*/ 1769073 h 2020274"/>
              <a:gd name="connsiteX8" fmla="*/ 16483263 w 16747958"/>
              <a:gd name="connsiteY8" fmla="*/ 950926 h 2020274"/>
              <a:gd name="connsiteX9" fmla="*/ 16747958 w 16747958"/>
              <a:gd name="connsiteY9" fmla="*/ 493726 h 2020274"/>
              <a:gd name="connsiteX0" fmla="*/ 0 w 16747958"/>
              <a:gd name="connsiteY0" fmla="*/ 1504379 h 2031854"/>
              <a:gd name="connsiteX1" fmla="*/ 1179095 w 16747958"/>
              <a:gd name="connsiteY1" fmla="*/ 493726 h 2031854"/>
              <a:gd name="connsiteX2" fmla="*/ 2093495 w 16747958"/>
              <a:gd name="connsiteY2" fmla="*/ 229031 h 2031854"/>
              <a:gd name="connsiteX3" fmla="*/ 5895474 w 16747958"/>
              <a:gd name="connsiteY3" fmla="*/ 12463 h 2031854"/>
              <a:gd name="connsiteX4" fmla="*/ 8614611 w 16747958"/>
              <a:gd name="connsiteY4" fmla="*/ 614042 h 2031854"/>
              <a:gd name="connsiteX5" fmla="*/ 9938084 w 16747958"/>
              <a:gd name="connsiteY5" fmla="*/ 1143431 h 2031854"/>
              <a:gd name="connsiteX6" fmla="*/ 12729411 w 16747958"/>
              <a:gd name="connsiteY6" fmla="*/ 1985642 h 2031854"/>
              <a:gd name="connsiteX7" fmla="*/ 15641053 w 16747958"/>
              <a:gd name="connsiteY7" fmla="*/ 1769073 h 2031854"/>
              <a:gd name="connsiteX8" fmla="*/ 16747958 w 16747958"/>
              <a:gd name="connsiteY8" fmla="*/ 493726 h 2031854"/>
              <a:gd name="connsiteX0" fmla="*/ 0 w 16747958"/>
              <a:gd name="connsiteY0" fmla="*/ 1520541 h 2048016"/>
              <a:gd name="connsiteX1" fmla="*/ 2093495 w 16747958"/>
              <a:gd name="connsiteY1" fmla="*/ 245193 h 2048016"/>
              <a:gd name="connsiteX2" fmla="*/ 5895474 w 16747958"/>
              <a:gd name="connsiteY2" fmla="*/ 28625 h 2048016"/>
              <a:gd name="connsiteX3" fmla="*/ 8614611 w 16747958"/>
              <a:gd name="connsiteY3" fmla="*/ 630204 h 2048016"/>
              <a:gd name="connsiteX4" fmla="*/ 9938084 w 16747958"/>
              <a:gd name="connsiteY4" fmla="*/ 1159593 h 2048016"/>
              <a:gd name="connsiteX5" fmla="*/ 12729411 w 16747958"/>
              <a:gd name="connsiteY5" fmla="*/ 2001804 h 2048016"/>
              <a:gd name="connsiteX6" fmla="*/ 15641053 w 16747958"/>
              <a:gd name="connsiteY6" fmla="*/ 1785235 h 2048016"/>
              <a:gd name="connsiteX7" fmla="*/ 16747958 w 16747958"/>
              <a:gd name="connsiteY7" fmla="*/ 509888 h 2048016"/>
              <a:gd name="connsiteX0" fmla="*/ 0 w 17268220"/>
              <a:gd name="connsiteY0" fmla="*/ 3898403 h 3898403"/>
              <a:gd name="connsiteX1" fmla="*/ 2613757 w 17268220"/>
              <a:gd name="connsiteY1" fmla="*/ 368586 h 3898403"/>
              <a:gd name="connsiteX2" fmla="*/ 6415736 w 17268220"/>
              <a:gd name="connsiteY2" fmla="*/ 152018 h 3898403"/>
              <a:gd name="connsiteX3" fmla="*/ 9134873 w 17268220"/>
              <a:gd name="connsiteY3" fmla="*/ 753597 h 3898403"/>
              <a:gd name="connsiteX4" fmla="*/ 10458346 w 17268220"/>
              <a:gd name="connsiteY4" fmla="*/ 1282986 h 3898403"/>
              <a:gd name="connsiteX5" fmla="*/ 13249673 w 17268220"/>
              <a:gd name="connsiteY5" fmla="*/ 2125197 h 3898403"/>
              <a:gd name="connsiteX6" fmla="*/ 16161315 w 17268220"/>
              <a:gd name="connsiteY6" fmla="*/ 1908628 h 3898403"/>
              <a:gd name="connsiteX7" fmla="*/ 17268220 w 17268220"/>
              <a:gd name="connsiteY7" fmla="*/ 633281 h 3898403"/>
              <a:gd name="connsiteX0" fmla="*/ 0 w 17268220"/>
              <a:gd name="connsiteY0" fmla="*/ 3535937 h 3535937"/>
              <a:gd name="connsiteX1" fmla="*/ 2613757 w 17268220"/>
              <a:gd name="connsiteY1" fmla="*/ 6120 h 3535937"/>
              <a:gd name="connsiteX2" fmla="*/ 5454040 w 17268220"/>
              <a:gd name="connsiteY2" fmla="*/ 2627345 h 3535937"/>
              <a:gd name="connsiteX3" fmla="*/ 9134873 w 17268220"/>
              <a:gd name="connsiteY3" fmla="*/ 391131 h 3535937"/>
              <a:gd name="connsiteX4" fmla="*/ 10458346 w 17268220"/>
              <a:gd name="connsiteY4" fmla="*/ 920520 h 3535937"/>
              <a:gd name="connsiteX5" fmla="*/ 13249673 w 17268220"/>
              <a:gd name="connsiteY5" fmla="*/ 1762731 h 3535937"/>
              <a:gd name="connsiteX6" fmla="*/ 16161315 w 17268220"/>
              <a:gd name="connsiteY6" fmla="*/ 1546162 h 3535937"/>
              <a:gd name="connsiteX7" fmla="*/ 17268220 w 17268220"/>
              <a:gd name="connsiteY7" fmla="*/ 270815 h 3535937"/>
              <a:gd name="connsiteX0" fmla="*/ 0 w 17268220"/>
              <a:gd name="connsiteY0" fmla="*/ 4129212 h 4129212"/>
              <a:gd name="connsiteX1" fmla="*/ 2613757 w 17268220"/>
              <a:gd name="connsiteY1" fmla="*/ 599395 h 4129212"/>
              <a:gd name="connsiteX2" fmla="*/ 5454040 w 17268220"/>
              <a:gd name="connsiteY2" fmla="*/ 3220620 h 4129212"/>
              <a:gd name="connsiteX3" fmla="*/ 9402887 w 17268220"/>
              <a:gd name="connsiteY3" fmla="*/ 38475 h 4129212"/>
              <a:gd name="connsiteX4" fmla="*/ 10458346 w 17268220"/>
              <a:gd name="connsiteY4" fmla="*/ 1513795 h 4129212"/>
              <a:gd name="connsiteX5" fmla="*/ 13249673 w 17268220"/>
              <a:gd name="connsiteY5" fmla="*/ 2356006 h 4129212"/>
              <a:gd name="connsiteX6" fmla="*/ 16161315 w 17268220"/>
              <a:gd name="connsiteY6" fmla="*/ 2139437 h 4129212"/>
              <a:gd name="connsiteX7" fmla="*/ 17268220 w 17268220"/>
              <a:gd name="connsiteY7" fmla="*/ 864090 h 4129212"/>
              <a:gd name="connsiteX0" fmla="*/ 0 w 17268220"/>
              <a:gd name="connsiteY0" fmla="*/ 4097433 h 4097433"/>
              <a:gd name="connsiteX1" fmla="*/ 2613757 w 17268220"/>
              <a:gd name="connsiteY1" fmla="*/ 567616 h 4097433"/>
              <a:gd name="connsiteX2" fmla="*/ 5454040 w 17268220"/>
              <a:gd name="connsiteY2" fmla="*/ 3188841 h 4097433"/>
              <a:gd name="connsiteX3" fmla="*/ 9402887 w 17268220"/>
              <a:gd name="connsiteY3" fmla="*/ 6696 h 4097433"/>
              <a:gd name="connsiteX4" fmla="*/ 11057436 w 17268220"/>
              <a:gd name="connsiteY4" fmla="*/ 2349120 h 4097433"/>
              <a:gd name="connsiteX5" fmla="*/ 13249673 w 17268220"/>
              <a:gd name="connsiteY5" fmla="*/ 2324227 h 4097433"/>
              <a:gd name="connsiteX6" fmla="*/ 16161315 w 17268220"/>
              <a:gd name="connsiteY6" fmla="*/ 2107658 h 4097433"/>
              <a:gd name="connsiteX7" fmla="*/ 17268220 w 17268220"/>
              <a:gd name="connsiteY7" fmla="*/ 832311 h 4097433"/>
              <a:gd name="connsiteX0" fmla="*/ 0 w 17268220"/>
              <a:gd name="connsiteY0" fmla="*/ 4098379 h 4098379"/>
              <a:gd name="connsiteX1" fmla="*/ 2613757 w 17268220"/>
              <a:gd name="connsiteY1" fmla="*/ 568562 h 4098379"/>
              <a:gd name="connsiteX2" fmla="*/ 5454040 w 17268220"/>
              <a:gd name="connsiteY2" fmla="*/ 3189787 h 4098379"/>
              <a:gd name="connsiteX3" fmla="*/ 9402887 w 17268220"/>
              <a:gd name="connsiteY3" fmla="*/ 7642 h 4098379"/>
              <a:gd name="connsiteX4" fmla="*/ 11057436 w 17268220"/>
              <a:gd name="connsiteY4" fmla="*/ 2350066 h 4098379"/>
              <a:gd name="connsiteX5" fmla="*/ 14195604 w 17268220"/>
              <a:gd name="connsiteY5" fmla="*/ 3980552 h 4098379"/>
              <a:gd name="connsiteX6" fmla="*/ 16161315 w 17268220"/>
              <a:gd name="connsiteY6" fmla="*/ 2108604 h 4098379"/>
              <a:gd name="connsiteX7" fmla="*/ 17268220 w 17268220"/>
              <a:gd name="connsiteY7" fmla="*/ 833257 h 4098379"/>
              <a:gd name="connsiteX0" fmla="*/ 0 w 18009199"/>
              <a:gd name="connsiteY0" fmla="*/ 4211053 h 4211053"/>
              <a:gd name="connsiteX1" fmla="*/ 2613757 w 18009199"/>
              <a:gd name="connsiteY1" fmla="*/ 681236 h 4211053"/>
              <a:gd name="connsiteX2" fmla="*/ 5454040 w 18009199"/>
              <a:gd name="connsiteY2" fmla="*/ 3302461 h 4211053"/>
              <a:gd name="connsiteX3" fmla="*/ 9402887 w 18009199"/>
              <a:gd name="connsiteY3" fmla="*/ 120316 h 4211053"/>
              <a:gd name="connsiteX4" fmla="*/ 11057436 w 18009199"/>
              <a:gd name="connsiteY4" fmla="*/ 2462740 h 4211053"/>
              <a:gd name="connsiteX5" fmla="*/ 14195604 w 18009199"/>
              <a:gd name="connsiteY5" fmla="*/ 4093226 h 4211053"/>
              <a:gd name="connsiteX6" fmla="*/ 16161315 w 18009199"/>
              <a:gd name="connsiteY6" fmla="*/ 2221278 h 4211053"/>
              <a:gd name="connsiteX7" fmla="*/ 18009199 w 18009199"/>
              <a:gd name="connsiteY7" fmla="*/ 0 h 4211053"/>
              <a:gd name="connsiteX0" fmla="*/ 0 w 18009199"/>
              <a:gd name="connsiteY0" fmla="*/ 4211053 h 4211053"/>
              <a:gd name="connsiteX1" fmla="*/ 2613757 w 18009199"/>
              <a:gd name="connsiteY1" fmla="*/ 681236 h 4211053"/>
              <a:gd name="connsiteX2" fmla="*/ 5454040 w 18009199"/>
              <a:gd name="connsiteY2" fmla="*/ 3302461 h 4211053"/>
              <a:gd name="connsiteX3" fmla="*/ 9402887 w 18009199"/>
              <a:gd name="connsiteY3" fmla="*/ 120316 h 4211053"/>
              <a:gd name="connsiteX4" fmla="*/ 11057436 w 18009199"/>
              <a:gd name="connsiteY4" fmla="*/ 2462740 h 4211053"/>
              <a:gd name="connsiteX5" fmla="*/ 14195604 w 18009199"/>
              <a:gd name="connsiteY5" fmla="*/ 4093226 h 4211053"/>
              <a:gd name="connsiteX6" fmla="*/ 15782943 w 18009199"/>
              <a:gd name="connsiteY6" fmla="*/ 1858671 h 4211053"/>
              <a:gd name="connsiteX7" fmla="*/ 18009199 w 18009199"/>
              <a:gd name="connsiteY7" fmla="*/ 0 h 4211053"/>
              <a:gd name="connsiteX0" fmla="*/ 0 w 18009199"/>
              <a:gd name="connsiteY0" fmla="*/ 4211053 h 4211124"/>
              <a:gd name="connsiteX1" fmla="*/ 2613757 w 18009199"/>
              <a:gd name="connsiteY1" fmla="*/ 681236 h 4211124"/>
              <a:gd name="connsiteX2" fmla="*/ 5454040 w 18009199"/>
              <a:gd name="connsiteY2" fmla="*/ 3302461 h 4211124"/>
              <a:gd name="connsiteX3" fmla="*/ 9402887 w 18009199"/>
              <a:gd name="connsiteY3" fmla="*/ 120316 h 4211124"/>
              <a:gd name="connsiteX4" fmla="*/ 11057436 w 18009199"/>
              <a:gd name="connsiteY4" fmla="*/ 2462740 h 4211124"/>
              <a:gd name="connsiteX5" fmla="*/ 14195604 w 18009199"/>
              <a:gd name="connsiteY5" fmla="*/ 4093226 h 4211124"/>
              <a:gd name="connsiteX6" fmla="*/ 15782943 w 18009199"/>
              <a:gd name="connsiteY6" fmla="*/ 1858671 h 4211124"/>
              <a:gd name="connsiteX7" fmla="*/ 18009199 w 18009199"/>
              <a:gd name="connsiteY7" fmla="*/ 0 h 4211124"/>
              <a:gd name="connsiteX0" fmla="*/ 0 w 18009414"/>
              <a:gd name="connsiteY0" fmla="*/ 4211056 h 4211127"/>
              <a:gd name="connsiteX1" fmla="*/ 2613757 w 18009414"/>
              <a:gd name="connsiteY1" fmla="*/ 681239 h 4211127"/>
              <a:gd name="connsiteX2" fmla="*/ 5454040 w 18009414"/>
              <a:gd name="connsiteY2" fmla="*/ 3302464 h 4211127"/>
              <a:gd name="connsiteX3" fmla="*/ 9402887 w 18009414"/>
              <a:gd name="connsiteY3" fmla="*/ 120319 h 4211127"/>
              <a:gd name="connsiteX4" fmla="*/ 11057436 w 18009414"/>
              <a:gd name="connsiteY4" fmla="*/ 2462743 h 4211127"/>
              <a:gd name="connsiteX5" fmla="*/ 14195604 w 18009414"/>
              <a:gd name="connsiteY5" fmla="*/ 4093229 h 4211127"/>
              <a:gd name="connsiteX6" fmla="*/ 15782943 w 18009414"/>
              <a:gd name="connsiteY6" fmla="*/ 1858674 h 4211127"/>
              <a:gd name="connsiteX7" fmla="*/ 18009199 w 18009414"/>
              <a:gd name="connsiteY7" fmla="*/ 3 h 4211127"/>
              <a:gd name="connsiteX0" fmla="*/ 0 w 18009451"/>
              <a:gd name="connsiteY0" fmla="*/ 4211056 h 4211127"/>
              <a:gd name="connsiteX1" fmla="*/ 2613757 w 18009451"/>
              <a:gd name="connsiteY1" fmla="*/ 681239 h 4211127"/>
              <a:gd name="connsiteX2" fmla="*/ 5454040 w 18009451"/>
              <a:gd name="connsiteY2" fmla="*/ 3302464 h 4211127"/>
              <a:gd name="connsiteX3" fmla="*/ 9402887 w 18009451"/>
              <a:gd name="connsiteY3" fmla="*/ 120319 h 4211127"/>
              <a:gd name="connsiteX4" fmla="*/ 11057436 w 18009451"/>
              <a:gd name="connsiteY4" fmla="*/ 2462743 h 4211127"/>
              <a:gd name="connsiteX5" fmla="*/ 14195604 w 18009451"/>
              <a:gd name="connsiteY5" fmla="*/ 4093229 h 4211127"/>
              <a:gd name="connsiteX6" fmla="*/ 16019426 w 18009451"/>
              <a:gd name="connsiteY6" fmla="*/ 2016329 h 4211127"/>
              <a:gd name="connsiteX7" fmla="*/ 18009199 w 18009451"/>
              <a:gd name="connsiteY7" fmla="*/ 3 h 4211127"/>
              <a:gd name="connsiteX0" fmla="*/ 0 w 18009451"/>
              <a:gd name="connsiteY0" fmla="*/ 4211056 h 4211127"/>
              <a:gd name="connsiteX1" fmla="*/ 2613757 w 18009451"/>
              <a:gd name="connsiteY1" fmla="*/ 681239 h 4211127"/>
              <a:gd name="connsiteX2" fmla="*/ 5454040 w 18009451"/>
              <a:gd name="connsiteY2" fmla="*/ 3302464 h 4211127"/>
              <a:gd name="connsiteX3" fmla="*/ 9402887 w 18009451"/>
              <a:gd name="connsiteY3" fmla="*/ 120319 h 4211127"/>
              <a:gd name="connsiteX4" fmla="*/ 11293919 w 18009451"/>
              <a:gd name="connsiteY4" fmla="*/ 2919943 h 4211127"/>
              <a:gd name="connsiteX5" fmla="*/ 14195604 w 18009451"/>
              <a:gd name="connsiteY5" fmla="*/ 4093229 h 4211127"/>
              <a:gd name="connsiteX6" fmla="*/ 16019426 w 18009451"/>
              <a:gd name="connsiteY6" fmla="*/ 2016329 h 4211127"/>
              <a:gd name="connsiteX7" fmla="*/ 18009199 w 18009451"/>
              <a:gd name="connsiteY7" fmla="*/ 3 h 4211127"/>
              <a:gd name="connsiteX0" fmla="*/ 0 w 18009456"/>
              <a:gd name="connsiteY0" fmla="*/ 4211056 h 4424833"/>
              <a:gd name="connsiteX1" fmla="*/ 2613757 w 18009456"/>
              <a:gd name="connsiteY1" fmla="*/ 681239 h 4424833"/>
              <a:gd name="connsiteX2" fmla="*/ 5454040 w 18009456"/>
              <a:gd name="connsiteY2" fmla="*/ 3302464 h 4424833"/>
              <a:gd name="connsiteX3" fmla="*/ 9402887 w 18009456"/>
              <a:gd name="connsiteY3" fmla="*/ 120319 h 4424833"/>
              <a:gd name="connsiteX4" fmla="*/ 11293919 w 18009456"/>
              <a:gd name="connsiteY4" fmla="*/ 2919943 h 4424833"/>
              <a:gd name="connsiteX5" fmla="*/ 14037948 w 18009456"/>
              <a:gd name="connsiteY5" fmla="*/ 4408539 h 4424833"/>
              <a:gd name="connsiteX6" fmla="*/ 16019426 w 18009456"/>
              <a:gd name="connsiteY6" fmla="*/ 2016329 h 4424833"/>
              <a:gd name="connsiteX7" fmla="*/ 18009199 w 18009456"/>
              <a:gd name="connsiteY7" fmla="*/ 3 h 4424833"/>
              <a:gd name="connsiteX0" fmla="*/ 0 w 18356297"/>
              <a:gd name="connsiteY0" fmla="*/ 4242587 h 4424833"/>
              <a:gd name="connsiteX1" fmla="*/ 2960598 w 18356297"/>
              <a:gd name="connsiteY1" fmla="*/ 681239 h 4424833"/>
              <a:gd name="connsiteX2" fmla="*/ 5800881 w 18356297"/>
              <a:gd name="connsiteY2" fmla="*/ 3302464 h 4424833"/>
              <a:gd name="connsiteX3" fmla="*/ 9749728 w 18356297"/>
              <a:gd name="connsiteY3" fmla="*/ 120319 h 4424833"/>
              <a:gd name="connsiteX4" fmla="*/ 11640760 w 18356297"/>
              <a:gd name="connsiteY4" fmla="*/ 2919943 h 4424833"/>
              <a:gd name="connsiteX5" fmla="*/ 14384789 w 18356297"/>
              <a:gd name="connsiteY5" fmla="*/ 4408539 h 4424833"/>
              <a:gd name="connsiteX6" fmla="*/ 16366267 w 18356297"/>
              <a:gd name="connsiteY6" fmla="*/ 2016329 h 4424833"/>
              <a:gd name="connsiteX7" fmla="*/ 18356040 w 18356297"/>
              <a:gd name="connsiteY7" fmla="*/ 3 h 4424833"/>
              <a:gd name="connsiteX0" fmla="*/ 0 w 18356297"/>
              <a:gd name="connsiteY0" fmla="*/ 4242587 h 4435715"/>
              <a:gd name="connsiteX1" fmla="*/ 2960598 w 18356297"/>
              <a:gd name="connsiteY1" fmla="*/ 681239 h 4435715"/>
              <a:gd name="connsiteX2" fmla="*/ 5800881 w 18356297"/>
              <a:gd name="connsiteY2" fmla="*/ 3302464 h 4435715"/>
              <a:gd name="connsiteX3" fmla="*/ 9749728 w 18356297"/>
              <a:gd name="connsiteY3" fmla="*/ 120319 h 4435715"/>
              <a:gd name="connsiteX4" fmla="*/ 11230857 w 18356297"/>
              <a:gd name="connsiteY4" fmla="*/ 3109130 h 4435715"/>
              <a:gd name="connsiteX5" fmla="*/ 14384789 w 18356297"/>
              <a:gd name="connsiteY5" fmla="*/ 4408539 h 4435715"/>
              <a:gd name="connsiteX6" fmla="*/ 16366267 w 18356297"/>
              <a:gd name="connsiteY6" fmla="*/ 2016329 h 4435715"/>
              <a:gd name="connsiteX7" fmla="*/ 18356040 w 18356297"/>
              <a:gd name="connsiteY7" fmla="*/ 3 h 4435715"/>
              <a:gd name="connsiteX0" fmla="*/ 0 w 18356292"/>
              <a:gd name="connsiteY0" fmla="*/ 4242587 h 4242658"/>
              <a:gd name="connsiteX1" fmla="*/ 2960598 w 18356292"/>
              <a:gd name="connsiteY1" fmla="*/ 681239 h 4242658"/>
              <a:gd name="connsiteX2" fmla="*/ 5800881 w 18356292"/>
              <a:gd name="connsiteY2" fmla="*/ 3302464 h 4242658"/>
              <a:gd name="connsiteX3" fmla="*/ 9749728 w 18356292"/>
              <a:gd name="connsiteY3" fmla="*/ 120319 h 4242658"/>
              <a:gd name="connsiteX4" fmla="*/ 11230857 w 18356292"/>
              <a:gd name="connsiteY4" fmla="*/ 3109130 h 4242658"/>
              <a:gd name="connsiteX5" fmla="*/ 14526679 w 18356292"/>
              <a:gd name="connsiteY5" fmla="*/ 4030167 h 4242658"/>
              <a:gd name="connsiteX6" fmla="*/ 16366267 w 18356292"/>
              <a:gd name="connsiteY6" fmla="*/ 2016329 h 4242658"/>
              <a:gd name="connsiteX7" fmla="*/ 18356040 w 18356292"/>
              <a:gd name="connsiteY7" fmla="*/ 3 h 4242658"/>
              <a:gd name="connsiteX0" fmla="*/ 0 w 18356231"/>
              <a:gd name="connsiteY0" fmla="*/ 4242590 h 4242661"/>
              <a:gd name="connsiteX1" fmla="*/ 2960598 w 18356231"/>
              <a:gd name="connsiteY1" fmla="*/ 681242 h 4242661"/>
              <a:gd name="connsiteX2" fmla="*/ 5800881 w 18356231"/>
              <a:gd name="connsiteY2" fmla="*/ 3302467 h 4242661"/>
              <a:gd name="connsiteX3" fmla="*/ 9749728 w 18356231"/>
              <a:gd name="connsiteY3" fmla="*/ 120322 h 4242661"/>
              <a:gd name="connsiteX4" fmla="*/ 11230857 w 18356231"/>
              <a:gd name="connsiteY4" fmla="*/ 3109133 h 4242661"/>
              <a:gd name="connsiteX5" fmla="*/ 14526679 w 18356231"/>
              <a:gd name="connsiteY5" fmla="*/ 4030170 h 4242661"/>
              <a:gd name="connsiteX6" fmla="*/ 15924833 w 18356231"/>
              <a:gd name="connsiteY6" fmla="*/ 1259588 h 4242661"/>
              <a:gd name="connsiteX7" fmla="*/ 18356040 w 18356231"/>
              <a:gd name="connsiteY7" fmla="*/ 6 h 4242661"/>
              <a:gd name="connsiteX0" fmla="*/ 0 w 18356231"/>
              <a:gd name="connsiteY0" fmla="*/ 4242590 h 4242680"/>
              <a:gd name="connsiteX1" fmla="*/ 2712484 w 18356231"/>
              <a:gd name="connsiteY1" fmla="*/ 1403028 h 4242680"/>
              <a:gd name="connsiteX2" fmla="*/ 5800881 w 18356231"/>
              <a:gd name="connsiteY2" fmla="*/ 3302467 h 4242680"/>
              <a:gd name="connsiteX3" fmla="*/ 9749728 w 18356231"/>
              <a:gd name="connsiteY3" fmla="*/ 120322 h 4242680"/>
              <a:gd name="connsiteX4" fmla="*/ 11230857 w 18356231"/>
              <a:gd name="connsiteY4" fmla="*/ 3109133 h 4242680"/>
              <a:gd name="connsiteX5" fmla="*/ 14526679 w 18356231"/>
              <a:gd name="connsiteY5" fmla="*/ 4030170 h 4242680"/>
              <a:gd name="connsiteX6" fmla="*/ 15924833 w 18356231"/>
              <a:gd name="connsiteY6" fmla="*/ 1259588 h 4242680"/>
              <a:gd name="connsiteX7" fmla="*/ 18356040 w 18356231"/>
              <a:gd name="connsiteY7" fmla="*/ 6 h 4242680"/>
              <a:gd name="connsiteX0" fmla="*/ 0 w 18356231"/>
              <a:gd name="connsiteY0" fmla="*/ 4242590 h 4242674"/>
              <a:gd name="connsiteX1" fmla="*/ 2712484 w 18356231"/>
              <a:gd name="connsiteY1" fmla="*/ 1403028 h 4242674"/>
              <a:gd name="connsiteX2" fmla="*/ 6477554 w 18356231"/>
              <a:gd name="connsiteY2" fmla="*/ 4182143 h 4242674"/>
              <a:gd name="connsiteX3" fmla="*/ 9749728 w 18356231"/>
              <a:gd name="connsiteY3" fmla="*/ 120322 h 4242674"/>
              <a:gd name="connsiteX4" fmla="*/ 11230857 w 18356231"/>
              <a:gd name="connsiteY4" fmla="*/ 3109133 h 4242674"/>
              <a:gd name="connsiteX5" fmla="*/ 14526679 w 18356231"/>
              <a:gd name="connsiteY5" fmla="*/ 4030170 h 4242674"/>
              <a:gd name="connsiteX6" fmla="*/ 15924833 w 18356231"/>
              <a:gd name="connsiteY6" fmla="*/ 1259588 h 4242674"/>
              <a:gd name="connsiteX7" fmla="*/ 18356040 w 18356231"/>
              <a:gd name="connsiteY7" fmla="*/ 6 h 4242674"/>
              <a:gd name="connsiteX0" fmla="*/ 0 w 18356231"/>
              <a:gd name="connsiteY0" fmla="*/ 4242590 h 4242676"/>
              <a:gd name="connsiteX1" fmla="*/ 2712484 w 18356231"/>
              <a:gd name="connsiteY1" fmla="*/ 1403028 h 4242676"/>
              <a:gd name="connsiteX2" fmla="*/ 6477554 w 18356231"/>
              <a:gd name="connsiteY2" fmla="*/ 4182143 h 4242676"/>
              <a:gd name="connsiteX3" fmla="*/ 9817398 w 18356231"/>
              <a:gd name="connsiteY3" fmla="*/ 1248112 h 4242676"/>
              <a:gd name="connsiteX4" fmla="*/ 11230857 w 18356231"/>
              <a:gd name="connsiteY4" fmla="*/ 3109133 h 4242676"/>
              <a:gd name="connsiteX5" fmla="*/ 14526679 w 18356231"/>
              <a:gd name="connsiteY5" fmla="*/ 4030170 h 4242676"/>
              <a:gd name="connsiteX6" fmla="*/ 15924833 w 18356231"/>
              <a:gd name="connsiteY6" fmla="*/ 1259588 h 4242676"/>
              <a:gd name="connsiteX7" fmla="*/ 18356040 w 18356231"/>
              <a:gd name="connsiteY7" fmla="*/ 6 h 4242676"/>
              <a:gd name="connsiteX0" fmla="*/ 0 w 18356231"/>
              <a:gd name="connsiteY0" fmla="*/ 4242590 h 4242674"/>
              <a:gd name="connsiteX1" fmla="*/ 2712484 w 18356231"/>
              <a:gd name="connsiteY1" fmla="*/ 1403028 h 4242674"/>
              <a:gd name="connsiteX2" fmla="*/ 6477554 w 18356231"/>
              <a:gd name="connsiteY2" fmla="*/ 4182143 h 4242674"/>
              <a:gd name="connsiteX3" fmla="*/ 9817398 w 18356231"/>
              <a:gd name="connsiteY3" fmla="*/ 1248112 h 4242674"/>
              <a:gd name="connsiteX4" fmla="*/ 12268423 w 18356231"/>
              <a:gd name="connsiteY4" fmla="*/ 2703129 h 4242674"/>
              <a:gd name="connsiteX5" fmla="*/ 14526679 w 18356231"/>
              <a:gd name="connsiteY5" fmla="*/ 4030170 h 4242674"/>
              <a:gd name="connsiteX6" fmla="*/ 15924833 w 18356231"/>
              <a:gd name="connsiteY6" fmla="*/ 1259588 h 4242674"/>
              <a:gd name="connsiteX7" fmla="*/ 18356040 w 18356231"/>
              <a:gd name="connsiteY7" fmla="*/ 6 h 4242674"/>
              <a:gd name="connsiteX0" fmla="*/ 0 w 18356231"/>
              <a:gd name="connsiteY0" fmla="*/ 4242590 h 4242676"/>
              <a:gd name="connsiteX1" fmla="*/ 2712484 w 18356231"/>
              <a:gd name="connsiteY1" fmla="*/ 1403028 h 4242676"/>
              <a:gd name="connsiteX2" fmla="*/ 6477554 w 18356231"/>
              <a:gd name="connsiteY2" fmla="*/ 4182143 h 4242676"/>
              <a:gd name="connsiteX3" fmla="*/ 9817398 w 18356231"/>
              <a:gd name="connsiteY3" fmla="*/ 1248112 h 4242676"/>
              <a:gd name="connsiteX4" fmla="*/ 12268423 w 18356231"/>
              <a:gd name="connsiteY4" fmla="*/ 2703129 h 4242676"/>
              <a:gd name="connsiteX5" fmla="*/ 14571793 w 18356231"/>
              <a:gd name="connsiteY5" fmla="*/ 2812158 h 4242676"/>
              <a:gd name="connsiteX6" fmla="*/ 15924833 w 18356231"/>
              <a:gd name="connsiteY6" fmla="*/ 1259588 h 4242676"/>
              <a:gd name="connsiteX7" fmla="*/ 18356040 w 18356231"/>
              <a:gd name="connsiteY7" fmla="*/ 6 h 4242676"/>
              <a:gd name="connsiteX0" fmla="*/ 0 w 18378785"/>
              <a:gd name="connsiteY0" fmla="*/ 4490701 h 4490785"/>
              <a:gd name="connsiteX1" fmla="*/ 2712484 w 18378785"/>
              <a:gd name="connsiteY1" fmla="*/ 1651139 h 4490785"/>
              <a:gd name="connsiteX2" fmla="*/ 6477554 w 18378785"/>
              <a:gd name="connsiteY2" fmla="*/ 4430254 h 4490785"/>
              <a:gd name="connsiteX3" fmla="*/ 9817398 w 18378785"/>
              <a:gd name="connsiteY3" fmla="*/ 1496223 h 4490785"/>
              <a:gd name="connsiteX4" fmla="*/ 12268423 w 18378785"/>
              <a:gd name="connsiteY4" fmla="*/ 2951240 h 4490785"/>
              <a:gd name="connsiteX5" fmla="*/ 14571793 w 18378785"/>
              <a:gd name="connsiteY5" fmla="*/ 3060269 h 4490785"/>
              <a:gd name="connsiteX6" fmla="*/ 15924833 w 18378785"/>
              <a:gd name="connsiteY6" fmla="*/ 1507699 h 4490785"/>
              <a:gd name="connsiteX7" fmla="*/ 18378596 w 18378785"/>
              <a:gd name="connsiteY7" fmla="*/ 4 h 449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78785" h="4490785">
                <a:moveTo>
                  <a:pt x="0" y="4490701"/>
                </a:moveTo>
                <a:cubicBezTo>
                  <a:pt x="10476" y="4508784"/>
                  <a:pt x="1632892" y="1661214"/>
                  <a:pt x="2712484" y="1651139"/>
                </a:cubicBezTo>
                <a:cubicBezTo>
                  <a:pt x="3792076" y="1641065"/>
                  <a:pt x="5293402" y="4456073"/>
                  <a:pt x="6477554" y="4430254"/>
                </a:cubicBezTo>
                <a:cubicBezTo>
                  <a:pt x="7661706" y="4404435"/>
                  <a:pt x="8852253" y="1742725"/>
                  <a:pt x="9817398" y="1496223"/>
                </a:cubicBezTo>
                <a:cubicBezTo>
                  <a:pt x="10782543" y="1249721"/>
                  <a:pt x="11476024" y="2690566"/>
                  <a:pt x="12268423" y="2951240"/>
                </a:cubicBezTo>
                <a:cubicBezTo>
                  <a:pt x="13060822" y="3211914"/>
                  <a:pt x="13962391" y="3300859"/>
                  <a:pt x="14571793" y="3060269"/>
                </a:cubicBezTo>
                <a:cubicBezTo>
                  <a:pt x="15181195" y="2819679"/>
                  <a:pt x="15286606" y="2179393"/>
                  <a:pt x="15924833" y="1507699"/>
                </a:cubicBezTo>
                <a:cubicBezTo>
                  <a:pt x="16563060" y="836005"/>
                  <a:pt x="18400239" y="-2313"/>
                  <a:pt x="18378596" y="4"/>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Poppins" pitchFamily="2" charset="77"/>
            </a:endParaRPr>
          </a:p>
        </p:txBody>
      </p:sp>
      <p:sp>
        <p:nvSpPr>
          <p:cNvPr id="15" name="Oval 14">
            <a:hlinkClick r:id="rId3"/>
            <a:extLst>
              <a:ext uri="{FF2B5EF4-FFF2-40B4-BE49-F238E27FC236}">
                <a16:creationId xmlns:a16="http://schemas.microsoft.com/office/drawing/2014/main" id="{2473A44D-2B5C-A53B-2729-96AE4DE55045}"/>
              </a:ext>
            </a:extLst>
          </p:cNvPr>
          <p:cNvSpPr/>
          <p:nvPr/>
        </p:nvSpPr>
        <p:spPr>
          <a:xfrm>
            <a:off x="3558205" y="4180231"/>
            <a:ext cx="404596" cy="413956"/>
          </a:xfrm>
          <a:prstGeom prst="ellipse">
            <a:avLst/>
          </a:prstGeom>
          <a:solidFill>
            <a:srgbClr val="00437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40" dirty="0"/>
          </a:p>
        </p:txBody>
      </p:sp>
      <p:pic>
        <p:nvPicPr>
          <p:cNvPr id="16" name="Graphic 15" descr="Dollar with solid fill">
            <a:extLst>
              <a:ext uri="{FF2B5EF4-FFF2-40B4-BE49-F238E27FC236}">
                <a16:creationId xmlns:a16="http://schemas.microsoft.com/office/drawing/2014/main" id="{B873912E-0CCC-2AEE-0616-90927DFAC3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1202" y="4282514"/>
            <a:ext cx="222687" cy="231290"/>
          </a:xfrm>
          <a:prstGeom prst="rect">
            <a:avLst/>
          </a:prstGeom>
        </p:spPr>
      </p:pic>
      <p:sp>
        <p:nvSpPr>
          <p:cNvPr id="18" name="Oval 17">
            <a:hlinkClick r:id="rId3"/>
            <a:extLst>
              <a:ext uri="{FF2B5EF4-FFF2-40B4-BE49-F238E27FC236}">
                <a16:creationId xmlns:a16="http://schemas.microsoft.com/office/drawing/2014/main" id="{36B3C0A8-D9E7-EAD5-18BD-9FF988F90F16}"/>
              </a:ext>
            </a:extLst>
          </p:cNvPr>
          <p:cNvSpPr/>
          <p:nvPr/>
        </p:nvSpPr>
        <p:spPr>
          <a:xfrm>
            <a:off x="6434018" y="2746653"/>
            <a:ext cx="404596" cy="413956"/>
          </a:xfrm>
          <a:prstGeom prst="ellipse">
            <a:avLst/>
          </a:prstGeom>
          <a:solidFill>
            <a:srgbClr val="00437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40" dirty="0"/>
          </a:p>
        </p:txBody>
      </p:sp>
      <p:sp>
        <p:nvSpPr>
          <p:cNvPr id="19" name="Oval 18">
            <a:hlinkClick r:id="rId3"/>
            <a:extLst>
              <a:ext uri="{FF2B5EF4-FFF2-40B4-BE49-F238E27FC236}">
                <a16:creationId xmlns:a16="http://schemas.microsoft.com/office/drawing/2014/main" id="{9FE033DB-78D3-1A63-3BB3-6F3A39B84654}"/>
              </a:ext>
            </a:extLst>
          </p:cNvPr>
          <p:cNvSpPr/>
          <p:nvPr/>
        </p:nvSpPr>
        <p:spPr>
          <a:xfrm>
            <a:off x="8676434" y="3950925"/>
            <a:ext cx="404596" cy="413956"/>
          </a:xfrm>
          <a:prstGeom prst="ellipse">
            <a:avLst/>
          </a:prstGeom>
          <a:solidFill>
            <a:srgbClr val="00437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40" dirty="0"/>
          </a:p>
        </p:txBody>
      </p:sp>
      <p:sp>
        <p:nvSpPr>
          <p:cNvPr id="20" name="Oval 19">
            <a:hlinkClick r:id="rId3"/>
            <a:extLst>
              <a:ext uri="{FF2B5EF4-FFF2-40B4-BE49-F238E27FC236}">
                <a16:creationId xmlns:a16="http://schemas.microsoft.com/office/drawing/2014/main" id="{F3B628FB-8159-5416-B4BC-A3BA5E8AC232}"/>
              </a:ext>
            </a:extLst>
          </p:cNvPr>
          <p:cNvSpPr/>
          <p:nvPr/>
        </p:nvSpPr>
        <p:spPr>
          <a:xfrm>
            <a:off x="10594002" y="1884118"/>
            <a:ext cx="404596" cy="413956"/>
          </a:xfrm>
          <a:prstGeom prst="ellipse">
            <a:avLst/>
          </a:prstGeom>
          <a:solidFill>
            <a:srgbClr val="00437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40" dirty="0"/>
          </a:p>
        </p:txBody>
      </p:sp>
      <p:pic>
        <p:nvPicPr>
          <p:cNvPr id="21" name="Picture 20">
            <a:extLst>
              <a:ext uri="{FF2B5EF4-FFF2-40B4-BE49-F238E27FC236}">
                <a16:creationId xmlns:a16="http://schemas.microsoft.com/office/drawing/2014/main" id="{2CF5203E-503D-7DF2-A2F1-E4BB65636AAE}"/>
              </a:ext>
            </a:extLst>
          </p:cNvPr>
          <p:cNvPicPr>
            <a:picLocks noChangeAspect="1"/>
          </p:cNvPicPr>
          <p:nvPr/>
        </p:nvPicPr>
        <p:blipFill>
          <a:blip r:embed="rId6"/>
          <a:stretch>
            <a:fillRect/>
          </a:stretch>
        </p:blipFill>
        <p:spPr>
          <a:xfrm>
            <a:off x="4589224" y="4555283"/>
            <a:ext cx="921677" cy="969053"/>
          </a:xfrm>
          <a:prstGeom prst="rect">
            <a:avLst/>
          </a:prstGeom>
        </p:spPr>
      </p:pic>
      <p:pic>
        <p:nvPicPr>
          <p:cNvPr id="22" name="Picture 21">
            <a:extLst>
              <a:ext uri="{FF2B5EF4-FFF2-40B4-BE49-F238E27FC236}">
                <a16:creationId xmlns:a16="http://schemas.microsoft.com/office/drawing/2014/main" id="{D8641F70-C686-21A7-4ADD-763818ACAC00}"/>
              </a:ext>
            </a:extLst>
          </p:cNvPr>
          <p:cNvPicPr>
            <a:picLocks noChangeAspect="1"/>
          </p:cNvPicPr>
          <p:nvPr/>
        </p:nvPicPr>
        <p:blipFill>
          <a:blip r:embed="rId6"/>
          <a:stretch>
            <a:fillRect/>
          </a:stretch>
        </p:blipFill>
        <p:spPr>
          <a:xfrm>
            <a:off x="7067307" y="3527675"/>
            <a:ext cx="921677" cy="969053"/>
          </a:xfrm>
          <a:prstGeom prst="rect">
            <a:avLst/>
          </a:prstGeom>
        </p:spPr>
      </p:pic>
      <p:pic>
        <p:nvPicPr>
          <p:cNvPr id="23" name="Picture 22">
            <a:extLst>
              <a:ext uri="{FF2B5EF4-FFF2-40B4-BE49-F238E27FC236}">
                <a16:creationId xmlns:a16="http://schemas.microsoft.com/office/drawing/2014/main" id="{14F06800-5F7B-7F75-8CFD-9185B014082B}"/>
              </a:ext>
            </a:extLst>
          </p:cNvPr>
          <p:cNvPicPr>
            <a:picLocks noChangeAspect="1"/>
          </p:cNvPicPr>
          <p:nvPr/>
        </p:nvPicPr>
        <p:blipFill>
          <a:blip r:embed="rId6"/>
          <a:stretch>
            <a:fillRect/>
          </a:stretch>
        </p:blipFill>
        <p:spPr>
          <a:xfrm>
            <a:off x="9389283" y="2698657"/>
            <a:ext cx="921677" cy="969053"/>
          </a:xfrm>
          <a:prstGeom prst="rect">
            <a:avLst/>
          </a:prstGeom>
        </p:spPr>
      </p:pic>
      <p:pic>
        <p:nvPicPr>
          <p:cNvPr id="24" name="Graphic 23" descr="Dollar with solid fill">
            <a:extLst>
              <a:ext uri="{FF2B5EF4-FFF2-40B4-BE49-F238E27FC236}">
                <a16:creationId xmlns:a16="http://schemas.microsoft.com/office/drawing/2014/main" id="{C6E38ABB-7C64-44CC-CF76-2C4113E9E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69514" y="4055410"/>
            <a:ext cx="222687" cy="231290"/>
          </a:xfrm>
          <a:prstGeom prst="rect">
            <a:avLst/>
          </a:prstGeom>
        </p:spPr>
      </p:pic>
      <p:pic>
        <p:nvPicPr>
          <p:cNvPr id="25" name="Graphic 24" descr="Dollar with solid fill">
            <a:extLst>
              <a:ext uri="{FF2B5EF4-FFF2-40B4-BE49-F238E27FC236}">
                <a16:creationId xmlns:a16="http://schemas.microsoft.com/office/drawing/2014/main" id="{78A9C32C-EFB3-F04C-3440-E1414DFFA7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84956" y="1975451"/>
            <a:ext cx="222687" cy="231290"/>
          </a:xfrm>
          <a:prstGeom prst="rect">
            <a:avLst/>
          </a:prstGeom>
        </p:spPr>
      </p:pic>
      <p:sp>
        <p:nvSpPr>
          <p:cNvPr id="27" name="Oval 26">
            <a:hlinkClick r:id="rId3"/>
            <a:extLst>
              <a:ext uri="{FF2B5EF4-FFF2-40B4-BE49-F238E27FC236}">
                <a16:creationId xmlns:a16="http://schemas.microsoft.com/office/drawing/2014/main" id="{B1D317F0-16B0-F28F-877D-AE51F25C9A87}"/>
              </a:ext>
            </a:extLst>
          </p:cNvPr>
          <p:cNvSpPr/>
          <p:nvPr/>
        </p:nvSpPr>
        <p:spPr>
          <a:xfrm>
            <a:off x="2432844" y="2930236"/>
            <a:ext cx="404596" cy="413956"/>
          </a:xfrm>
          <a:prstGeom prst="ellipse">
            <a:avLst/>
          </a:prstGeom>
          <a:solidFill>
            <a:srgbClr val="00437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40" dirty="0"/>
          </a:p>
        </p:txBody>
      </p:sp>
      <p:sp>
        <p:nvSpPr>
          <p:cNvPr id="28" name="Oval 27">
            <a:hlinkClick r:id="rId3"/>
            <a:extLst>
              <a:ext uri="{FF2B5EF4-FFF2-40B4-BE49-F238E27FC236}">
                <a16:creationId xmlns:a16="http://schemas.microsoft.com/office/drawing/2014/main" id="{E68C1CAC-3163-8393-F6A2-315DF39D48BA}"/>
              </a:ext>
            </a:extLst>
          </p:cNvPr>
          <p:cNvSpPr/>
          <p:nvPr/>
        </p:nvSpPr>
        <p:spPr>
          <a:xfrm>
            <a:off x="1236026" y="4384439"/>
            <a:ext cx="404596" cy="413956"/>
          </a:xfrm>
          <a:prstGeom prst="ellipse">
            <a:avLst/>
          </a:prstGeom>
          <a:solidFill>
            <a:srgbClr val="00437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40" dirty="0"/>
          </a:p>
        </p:txBody>
      </p:sp>
      <p:sp>
        <p:nvSpPr>
          <p:cNvPr id="29" name="Oval 28">
            <a:hlinkClick r:id="rId3"/>
            <a:extLst>
              <a:ext uri="{FF2B5EF4-FFF2-40B4-BE49-F238E27FC236}">
                <a16:creationId xmlns:a16="http://schemas.microsoft.com/office/drawing/2014/main" id="{F39D8676-5DC4-B9D9-190D-61A193C280A7}"/>
              </a:ext>
            </a:extLst>
          </p:cNvPr>
          <p:cNvSpPr/>
          <p:nvPr/>
        </p:nvSpPr>
        <p:spPr>
          <a:xfrm>
            <a:off x="9668414" y="2976205"/>
            <a:ext cx="404596" cy="413956"/>
          </a:xfrm>
          <a:prstGeom prst="ellipse">
            <a:avLst/>
          </a:prstGeom>
          <a:solidFill>
            <a:srgbClr val="00437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40" dirty="0"/>
          </a:p>
        </p:txBody>
      </p:sp>
      <p:sp>
        <p:nvSpPr>
          <p:cNvPr id="30" name="Oval 29">
            <a:hlinkClick r:id="rId3"/>
            <a:extLst>
              <a:ext uri="{FF2B5EF4-FFF2-40B4-BE49-F238E27FC236}">
                <a16:creationId xmlns:a16="http://schemas.microsoft.com/office/drawing/2014/main" id="{297A256E-EEFE-7E6F-1D4D-A0850BF049B9}"/>
              </a:ext>
            </a:extLst>
          </p:cNvPr>
          <p:cNvSpPr/>
          <p:nvPr/>
        </p:nvSpPr>
        <p:spPr>
          <a:xfrm>
            <a:off x="4860121" y="4841667"/>
            <a:ext cx="404596" cy="413956"/>
          </a:xfrm>
          <a:prstGeom prst="ellipse">
            <a:avLst/>
          </a:prstGeom>
          <a:solidFill>
            <a:srgbClr val="00437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40" dirty="0"/>
          </a:p>
        </p:txBody>
      </p:sp>
      <p:sp>
        <p:nvSpPr>
          <p:cNvPr id="31" name="Oval 30">
            <a:hlinkClick r:id="rId3"/>
            <a:extLst>
              <a:ext uri="{FF2B5EF4-FFF2-40B4-BE49-F238E27FC236}">
                <a16:creationId xmlns:a16="http://schemas.microsoft.com/office/drawing/2014/main" id="{5220500F-5F40-1161-37AF-224DD3480E9C}"/>
              </a:ext>
            </a:extLst>
          </p:cNvPr>
          <p:cNvSpPr/>
          <p:nvPr/>
        </p:nvSpPr>
        <p:spPr>
          <a:xfrm>
            <a:off x="7325847" y="3805223"/>
            <a:ext cx="404596" cy="413956"/>
          </a:xfrm>
          <a:prstGeom prst="ellipse">
            <a:avLst/>
          </a:prstGeom>
          <a:solidFill>
            <a:srgbClr val="00437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40" dirty="0"/>
          </a:p>
        </p:txBody>
      </p:sp>
      <p:pic>
        <p:nvPicPr>
          <p:cNvPr id="32" name="Graphic 31" descr="Dollar with solid fill">
            <a:extLst>
              <a:ext uri="{FF2B5EF4-FFF2-40B4-BE49-F238E27FC236}">
                <a16:creationId xmlns:a16="http://schemas.microsoft.com/office/drawing/2014/main" id="{234D5883-375D-F59F-5023-0FA9E39489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24972" y="2837986"/>
            <a:ext cx="222687" cy="231290"/>
          </a:xfrm>
          <a:prstGeom prst="rect">
            <a:avLst/>
          </a:prstGeom>
        </p:spPr>
      </p:pic>
      <p:sp>
        <p:nvSpPr>
          <p:cNvPr id="33" name="TextBox 32">
            <a:extLst>
              <a:ext uri="{FF2B5EF4-FFF2-40B4-BE49-F238E27FC236}">
                <a16:creationId xmlns:a16="http://schemas.microsoft.com/office/drawing/2014/main" id="{477AB884-390A-E334-E201-050549D72B5A}"/>
              </a:ext>
            </a:extLst>
          </p:cNvPr>
          <p:cNvSpPr txBox="1"/>
          <p:nvPr/>
        </p:nvSpPr>
        <p:spPr>
          <a:xfrm>
            <a:off x="7352143" y="3831490"/>
            <a:ext cx="308919" cy="369332"/>
          </a:xfrm>
          <a:prstGeom prst="rect">
            <a:avLst/>
          </a:prstGeom>
          <a:noFill/>
        </p:spPr>
        <p:txBody>
          <a:bodyPr wrap="square" rtlCol="0">
            <a:spAutoFit/>
          </a:bodyPr>
          <a:lstStyle/>
          <a:p>
            <a:r>
              <a:rPr lang="en-US" dirty="0">
                <a:solidFill>
                  <a:schemeClr val="bg1"/>
                </a:solidFill>
                <a:sym typeface="Wingdings" panose="05000000000000000000" pitchFamily="2" charset="2"/>
              </a:rPr>
              <a:t></a:t>
            </a:r>
            <a:endParaRPr lang="en-US" dirty="0">
              <a:solidFill>
                <a:schemeClr val="bg1"/>
              </a:solidFill>
            </a:endParaRPr>
          </a:p>
        </p:txBody>
      </p:sp>
      <p:sp>
        <p:nvSpPr>
          <p:cNvPr id="34" name="TextBox 33">
            <a:extLst>
              <a:ext uri="{FF2B5EF4-FFF2-40B4-BE49-F238E27FC236}">
                <a16:creationId xmlns:a16="http://schemas.microsoft.com/office/drawing/2014/main" id="{DA6ED6C9-D8C6-16BA-B6D1-B5F45ADB2111}"/>
              </a:ext>
            </a:extLst>
          </p:cNvPr>
          <p:cNvSpPr txBox="1"/>
          <p:nvPr/>
        </p:nvSpPr>
        <p:spPr>
          <a:xfrm>
            <a:off x="2440586" y="2972450"/>
            <a:ext cx="308919" cy="369332"/>
          </a:xfrm>
          <a:prstGeom prst="rect">
            <a:avLst/>
          </a:prstGeom>
          <a:noFill/>
        </p:spPr>
        <p:txBody>
          <a:bodyPr wrap="square" rtlCol="0">
            <a:spAutoFit/>
          </a:bodyPr>
          <a:lstStyle/>
          <a:p>
            <a:r>
              <a:rPr lang="en-US" dirty="0">
                <a:solidFill>
                  <a:schemeClr val="bg1"/>
                </a:solidFill>
                <a:sym typeface="Wingdings" panose="05000000000000000000" pitchFamily="2" charset="2"/>
              </a:rPr>
              <a:t></a:t>
            </a:r>
            <a:endParaRPr lang="en-US" dirty="0">
              <a:solidFill>
                <a:schemeClr val="bg1"/>
              </a:solidFill>
            </a:endParaRPr>
          </a:p>
        </p:txBody>
      </p:sp>
      <p:sp>
        <p:nvSpPr>
          <p:cNvPr id="35" name="TextBox 34">
            <a:extLst>
              <a:ext uri="{FF2B5EF4-FFF2-40B4-BE49-F238E27FC236}">
                <a16:creationId xmlns:a16="http://schemas.microsoft.com/office/drawing/2014/main" id="{FCF00837-9FAD-DD8E-B3FB-AFE53C6A1538}"/>
              </a:ext>
            </a:extLst>
          </p:cNvPr>
          <p:cNvSpPr txBox="1"/>
          <p:nvPr/>
        </p:nvSpPr>
        <p:spPr>
          <a:xfrm>
            <a:off x="4860121" y="4903085"/>
            <a:ext cx="308919" cy="369332"/>
          </a:xfrm>
          <a:prstGeom prst="rect">
            <a:avLst/>
          </a:prstGeom>
          <a:noFill/>
        </p:spPr>
        <p:txBody>
          <a:bodyPr wrap="square" rtlCol="0">
            <a:spAutoFit/>
          </a:bodyPr>
          <a:lstStyle/>
          <a:p>
            <a:r>
              <a:rPr lang="en-US" dirty="0">
                <a:solidFill>
                  <a:schemeClr val="bg1"/>
                </a:solidFill>
                <a:sym typeface="Wingdings" panose="05000000000000000000" pitchFamily="2" charset="2"/>
              </a:rPr>
              <a:t></a:t>
            </a:r>
            <a:endParaRPr lang="en-US" dirty="0">
              <a:solidFill>
                <a:schemeClr val="bg1"/>
              </a:solidFill>
            </a:endParaRPr>
          </a:p>
        </p:txBody>
      </p:sp>
      <p:sp>
        <p:nvSpPr>
          <p:cNvPr id="36" name="TextBox 35">
            <a:extLst>
              <a:ext uri="{FF2B5EF4-FFF2-40B4-BE49-F238E27FC236}">
                <a16:creationId xmlns:a16="http://schemas.microsoft.com/office/drawing/2014/main" id="{4ADB1C8F-553B-D12D-7101-BCF6EF8F4ECC}"/>
              </a:ext>
            </a:extLst>
          </p:cNvPr>
          <p:cNvSpPr txBox="1"/>
          <p:nvPr/>
        </p:nvSpPr>
        <p:spPr>
          <a:xfrm>
            <a:off x="1256928" y="4427422"/>
            <a:ext cx="308919" cy="369332"/>
          </a:xfrm>
          <a:prstGeom prst="rect">
            <a:avLst/>
          </a:prstGeom>
          <a:noFill/>
        </p:spPr>
        <p:txBody>
          <a:bodyPr wrap="square" rtlCol="0">
            <a:spAutoFit/>
          </a:bodyPr>
          <a:lstStyle/>
          <a:p>
            <a:r>
              <a:rPr lang="en-US" dirty="0">
                <a:solidFill>
                  <a:schemeClr val="bg1"/>
                </a:solidFill>
                <a:sym typeface="Wingdings" panose="05000000000000000000" pitchFamily="2" charset="2"/>
              </a:rPr>
              <a:t></a:t>
            </a:r>
            <a:endParaRPr lang="en-US" dirty="0">
              <a:solidFill>
                <a:schemeClr val="bg1"/>
              </a:solidFill>
            </a:endParaRPr>
          </a:p>
        </p:txBody>
      </p:sp>
      <p:sp>
        <p:nvSpPr>
          <p:cNvPr id="37" name="TextBox 36">
            <a:extLst>
              <a:ext uri="{FF2B5EF4-FFF2-40B4-BE49-F238E27FC236}">
                <a16:creationId xmlns:a16="http://schemas.microsoft.com/office/drawing/2014/main" id="{A24BC82B-E6A0-B80E-252A-9AF8CBCB61B8}"/>
              </a:ext>
            </a:extLst>
          </p:cNvPr>
          <p:cNvSpPr txBox="1"/>
          <p:nvPr/>
        </p:nvSpPr>
        <p:spPr>
          <a:xfrm>
            <a:off x="9683304" y="3008267"/>
            <a:ext cx="308919" cy="369332"/>
          </a:xfrm>
          <a:prstGeom prst="rect">
            <a:avLst/>
          </a:prstGeom>
          <a:noFill/>
        </p:spPr>
        <p:txBody>
          <a:bodyPr wrap="square" rtlCol="0">
            <a:spAutoFit/>
          </a:bodyPr>
          <a:lstStyle/>
          <a:p>
            <a:r>
              <a:rPr lang="en-US" dirty="0">
                <a:solidFill>
                  <a:schemeClr val="bg1"/>
                </a:solidFill>
                <a:sym typeface="Wingdings" panose="05000000000000000000" pitchFamily="2" charset="2"/>
              </a:rPr>
              <a:t></a:t>
            </a:r>
            <a:endParaRPr lang="en-US" dirty="0">
              <a:solidFill>
                <a:schemeClr val="bg1"/>
              </a:solidFill>
            </a:endParaRPr>
          </a:p>
        </p:txBody>
      </p:sp>
      <p:sp>
        <p:nvSpPr>
          <p:cNvPr id="38" name="Subtitle 2">
            <a:hlinkClick r:id="rId3"/>
            <a:extLst>
              <a:ext uri="{FF2B5EF4-FFF2-40B4-BE49-F238E27FC236}">
                <a16:creationId xmlns:a16="http://schemas.microsoft.com/office/drawing/2014/main" id="{02A6CB44-6093-ED89-A18E-EEF17F066886}"/>
              </a:ext>
            </a:extLst>
          </p:cNvPr>
          <p:cNvSpPr txBox="1">
            <a:spLocks/>
          </p:cNvSpPr>
          <p:nvPr/>
        </p:nvSpPr>
        <p:spPr>
          <a:xfrm>
            <a:off x="5271745" y="2190606"/>
            <a:ext cx="2543526" cy="504754"/>
          </a:xfrm>
          <a:prstGeom prst="rect">
            <a:avLst/>
          </a:prstGeom>
        </p:spPr>
        <p:txBody>
          <a:bodyPr vert="horz" wrap="square" lIns="73152" tIns="36576" rIns="73152" bIns="36576"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1400" b="1" spc="0" dirty="0">
                <a:solidFill>
                  <a:schemeClr val="bg1"/>
                </a:solidFill>
                <a:latin typeface="Calibri" panose="020F0502020204030204" pitchFamily="34" charset="0"/>
                <a:ea typeface="Calibri" panose="020F0502020204030204" pitchFamily="34" charset="0"/>
                <a:cs typeface="Calibri" panose="020F0502020204030204" pitchFamily="34" charset="0"/>
              </a:rPr>
              <a:t>Offering 2- Focused Assessment on areas for improvement</a:t>
            </a:r>
          </a:p>
        </p:txBody>
      </p:sp>
      <p:sp>
        <p:nvSpPr>
          <p:cNvPr id="39" name="Subtitle 2">
            <a:hlinkClick r:id="rId3"/>
            <a:extLst>
              <a:ext uri="{FF2B5EF4-FFF2-40B4-BE49-F238E27FC236}">
                <a16:creationId xmlns:a16="http://schemas.microsoft.com/office/drawing/2014/main" id="{0B3B70CF-2BE3-3019-580D-25CAD92102A1}"/>
              </a:ext>
            </a:extLst>
          </p:cNvPr>
          <p:cNvSpPr txBox="1">
            <a:spLocks/>
          </p:cNvSpPr>
          <p:nvPr/>
        </p:nvSpPr>
        <p:spPr>
          <a:xfrm>
            <a:off x="8909754" y="3976114"/>
            <a:ext cx="2059308" cy="504754"/>
          </a:xfrm>
          <a:prstGeom prst="rect">
            <a:avLst/>
          </a:prstGeom>
        </p:spPr>
        <p:txBody>
          <a:bodyPr vert="horz" wrap="square" lIns="73152" tIns="36576" rIns="73152" bIns="36576"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1400" b="1" spc="0" dirty="0">
                <a:solidFill>
                  <a:schemeClr val="bg1"/>
                </a:solidFill>
                <a:latin typeface="Calibri" panose="020F0502020204030204" pitchFamily="34" charset="0"/>
                <a:ea typeface="Calibri" panose="020F0502020204030204" pitchFamily="34" charset="0"/>
                <a:cs typeface="Calibri" panose="020F0502020204030204" pitchFamily="34" charset="0"/>
              </a:rPr>
              <a:t>Offering 3- First Full Assessment</a:t>
            </a:r>
          </a:p>
        </p:txBody>
      </p:sp>
      <p:sp>
        <p:nvSpPr>
          <p:cNvPr id="40" name="Subtitle 2">
            <a:hlinkClick r:id="rId3"/>
            <a:extLst>
              <a:ext uri="{FF2B5EF4-FFF2-40B4-BE49-F238E27FC236}">
                <a16:creationId xmlns:a16="http://schemas.microsoft.com/office/drawing/2014/main" id="{7AE8E3E1-2769-33C4-A682-790A8ACC56A2}"/>
              </a:ext>
            </a:extLst>
          </p:cNvPr>
          <p:cNvSpPr txBox="1">
            <a:spLocks/>
          </p:cNvSpPr>
          <p:nvPr/>
        </p:nvSpPr>
        <p:spPr>
          <a:xfrm>
            <a:off x="3607851" y="3759824"/>
            <a:ext cx="1851094" cy="504754"/>
          </a:xfrm>
          <a:prstGeom prst="rect">
            <a:avLst/>
          </a:prstGeom>
        </p:spPr>
        <p:txBody>
          <a:bodyPr vert="horz" wrap="square" lIns="73152" tIns="36576" rIns="73152" bIns="36576"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Offering 1 – Guided Gap Assessment</a:t>
            </a:r>
            <a:endParaRPr lang="en-US" sz="1400" b="1" spc="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Subtitle 2">
            <a:hlinkClick r:id="rId3"/>
            <a:extLst>
              <a:ext uri="{FF2B5EF4-FFF2-40B4-BE49-F238E27FC236}">
                <a16:creationId xmlns:a16="http://schemas.microsoft.com/office/drawing/2014/main" id="{F9107EFE-34C4-F30F-1848-7EF94F6D0601}"/>
              </a:ext>
            </a:extLst>
          </p:cNvPr>
          <p:cNvSpPr txBox="1">
            <a:spLocks/>
          </p:cNvSpPr>
          <p:nvPr/>
        </p:nvSpPr>
        <p:spPr>
          <a:xfrm>
            <a:off x="9686949" y="2322016"/>
            <a:ext cx="2087177" cy="504754"/>
          </a:xfrm>
          <a:prstGeom prst="rect">
            <a:avLst/>
          </a:prstGeom>
        </p:spPr>
        <p:txBody>
          <a:bodyPr vert="horz" wrap="square" lIns="73152" tIns="36576" rIns="73152" bIns="36576"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1400" b="1" spc="0" dirty="0">
                <a:solidFill>
                  <a:schemeClr val="bg1"/>
                </a:solidFill>
                <a:latin typeface="Calibri" panose="020F0502020204030204" pitchFamily="34" charset="0"/>
                <a:ea typeface="Calibri" panose="020F0502020204030204" pitchFamily="34" charset="0"/>
                <a:cs typeface="Calibri" panose="020F0502020204030204" pitchFamily="34" charset="0"/>
              </a:rPr>
              <a:t>Offering 3 – Repeated Assessments</a:t>
            </a:r>
          </a:p>
        </p:txBody>
      </p:sp>
      <p:sp>
        <p:nvSpPr>
          <p:cNvPr id="43" name="Subtitle 2">
            <a:extLst>
              <a:ext uri="{FF2B5EF4-FFF2-40B4-BE49-F238E27FC236}">
                <a16:creationId xmlns:a16="http://schemas.microsoft.com/office/drawing/2014/main" id="{9982BA66-1FC5-7E9C-6BCB-8035E56FB7F0}"/>
              </a:ext>
            </a:extLst>
          </p:cNvPr>
          <p:cNvSpPr txBox="1">
            <a:spLocks/>
          </p:cNvSpPr>
          <p:nvPr/>
        </p:nvSpPr>
        <p:spPr>
          <a:xfrm>
            <a:off x="675875" y="1088247"/>
            <a:ext cx="1954626" cy="320088"/>
          </a:xfrm>
          <a:prstGeom prst="rect">
            <a:avLst/>
          </a:prstGeom>
        </p:spPr>
        <p:txBody>
          <a:bodyPr vert="horz" wrap="square" lIns="73152" tIns="36576" rIns="73152" bIns="36576" rtlCol="0" anchor="t">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600" b="1" dirty="0">
                <a:solidFill>
                  <a:srgbClr val="005682"/>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Planning</a:t>
            </a:r>
            <a:r>
              <a:rPr lang="en-US" sz="1500" b="1" dirty="0">
                <a:solidFill>
                  <a:srgbClr val="005682"/>
                </a:solidFill>
              </a:rPr>
              <a:t> </a:t>
            </a:r>
          </a:p>
        </p:txBody>
      </p:sp>
      <p:sp>
        <p:nvSpPr>
          <p:cNvPr id="44" name="Subtitle 2">
            <a:extLst>
              <a:ext uri="{FF2B5EF4-FFF2-40B4-BE49-F238E27FC236}">
                <a16:creationId xmlns:a16="http://schemas.microsoft.com/office/drawing/2014/main" id="{6636A8AB-F21C-E557-0C6A-5EA1F6C7E253}"/>
              </a:ext>
            </a:extLst>
          </p:cNvPr>
          <p:cNvSpPr txBox="1">
            <a:spLocks/>
          </p:cNvSpPr>
          <p:nvPr/>
        </p:nvSpPr>
        <p:spPr>
          <a:xfrm>
            <a:off x="3192383" y="1090478"/>
            <a:ext cx="1954626" cy="320088"/>
          </a:xfrm>
          <a:prstGeom prst="rect">
            <a:avLst/>
          </a:prstGeom>
        </p:spPr>
        <p:txBody>
          <a:bodyPr vert="horz" wrap="square" lIns="73152" tIns="36576" rIns="73152" bIns="36576" rtlCol="0" anchor="t">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600" b="1" dirty="0">
                <a:solidFill>
                  <a:srgbClr val="005682"/>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Developing</a:t>
            </a:r>
            <a:r>
              <a:rPr lang="en-US" sz="1500" b="1" dirty="0">
                <a:solidFill>
                  <a:srgbClr val="005682"/>
                </a:solidFill>
              </a:rPr>
              <a:t> </a:t>
            </a:r>
          </a:p>
        </p:txBody>
      </p:sp>
      <p:sp>
        <p:nvSpPr>
          <p:cNvPr id="45" name="Subtitle 2">
            <a:extLst>
              <a:ext uri="{FF2B5EF4-FFF2-40B4-BE49-F238E27FC236}">
                <a16:creationId xmlns:a16="http://schemas.microsoft.com/office/drawing/2014/main" id="{533418FD-97EE-690D-CBBC-28AD48C50801}"/>
              </a:ext>
            </a:extLst>
          </p:cNvPr>
          <p:cNvSpPr txBox="1">
            <a:spLocks/>
          </p:cNvSpPr>
          <p:nvPr/>
        </p:nvSpPr>
        <p:spPr>
          <a:xfrm>
            <a:off x="6434018" y="1094600"/>
            <a:ext cx="1954626" cy="320088"/>
          </a:xfrm>
          <a:prstGeom prst="rect">
            <a:avLst/>
          </a:prstGeom>
        </p:spPr>
        <p:txBody>
          <a:bodyPr vert="horz" wrap="square" lIns="73152" tIns="36576" rIns="73152" bIns="36576" rtlCol="0" anchor="t">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600" b="1" dirty="0">
                <a:solidFill>
                  <a:srgbClr val="005682"/>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Implemented</a:t>
            </a:r>
            <a:r>
              <a:rPr lang="en-US" sz="1500" b="1" dirty="0">
                <a:solidFill>
                  <a:srgbClr val="005682"/>
                </a:solidFill>
              </a:rPr>
              <a:t> </a:t>
            </a:r>
          </a:p>
        </p:txBody>
      </p:sp>
      <p:sp>
        <p:nvSpPr>
          <p:cNvPr id="46" name="Subtitle 2">
            <a:extLst>
              <a:ext uri="{FF2B5EF4-FFF2-40B4-BE49-F238E27FC236}">
                <a16:creationId xmlns:a16="http://schemas.microsoft.com/office/drawing/2014/main" id="{1167581A-E80D-8AC1-63D9-CDE6BC8CE75C}"/>
              </a:ext>
            </a:extLst>
          </p:cNvPr>
          <p:cNvSpPr txBox="1">
            <a:spLocks/>
          </p:cNvSpPr>
          <p:nvPr/>
        </p:nvSpPr>
        <p:spPr>
          <a:xfrm>
            <a:off x="9290094" y="1090478"/>
            <a:ext cx="1954626" cy="320088"/>
          </a:xfrm>
          <a:prstGeom prst="rect">
            <a:avLst/>
          </a:prstGeom>
        </p:spPr>
        <p:txBody>
          <a:bodyPr vert="horz" wrap="square" lIns="73152" tIns="36576" rIns="73152" bIns="36576" rtlCol="0" anchor="t">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600" b="1" dirty="0">
                <a:solidFill>
                  <a:srgbClr val="005682"/>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Sustaining</a:t>
            </a:r>
            <a:r>
              <a:rPr lang="en-US" sz="1500" b="1" dirty="0">
                <a:solidFill>
                  <a:srgbClr val="005682"/>
                </a:solidFill>
              </a:rPr>
              <a:t> </a:t>
            </a:r>
          </a:p>
        </p:txBody>
      </p:sp>
      <p:sp>
        <p:nvSpPr>
          <p:cNvPr id="47" name="TextBox 46">
            <a:extLst>
              <a:ext uri="{FF2B5EF4-FFF2-40B4-BE49-F238E27FC236}">
                <a16:creationId xmlns:a16="http://schemas.microsoft.com/office/drawing/2014/main" id="{70304B66-34A8-56FB-255A-C2D022975713}"/>
              </a:ext>
            </a:extLst>
          </p:cNvPr>
          <p:cNvSpPr txBox="1"/>
          <p:nvPr/>
        </p:nvSpPr>
        <p:spPr>
          <a:xfrm>
            <a:off x="1029972" y="1333664"/>
            <a:ext cx="1246431" cy="276999"/>
          </a:xfrm>
          <a:prstGeom prst="rect">
            <a:avLst/>
          </a:prstGeom>
          <a:noFill/>
        </p:spPr>
        <p:txBody>
          <a:bodyPr wrap="none" rtlCol="0" anchor="t" anchorCtr="0">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Are you starting?</a:t>
            </a:r>
          </a:p>
        </p:txBody>
      </p:sp>
      <p:sp>
        <p:nvSpPr>
          <p:cNvPr id="48" name="TextBox 47">
            <a:extLst>
              <a:ext uri="{FF2B5EF4-FFF2-40B4-BE49-F238E27FC236}">
                <a16:creationId xmlns:a16="http://schemas.microsoft.com/office/drawing/2014/main" id="{BAAB59C1-1FE1-2340-21EC-0B385EF44B18}"/>
              </a:ext>
            </a:extLst>
          </p:cNvPr>
          <p:cNvSpPr txBox="1"/>
          <p:nvPr/>
        </p:nvSpPr>
        <p:spPr>
          <a:xfrm>
            <a:off x="6719090" y="1333664"/>
            <a:ext cx="1384482" cy="276999"/>
          </a:xfrm>
          <a:prstGeom prst="rect">
            <a:avLst/>
          </a:prstGeom>
          <a:noFill/>
        </p:spPr>
        <p:txBody>
          <a:bodyPr wrap="none" rtlCol="0" anchor="t" anchorCtr="0">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Did you develop it?</a:t>
            </a:r>
          </a:p>
        </p:txBody>
      </p:sp>
      <p:sp>
        <p:nvSpPr>
          <p:cNvPr id="49" name="TextBox 48">
            <a:extLst>
              <a:ext uri="{FF2B5EF4-FFF2-40B4-BE49-F238E27FC236}">
                <a16:creationId xmlns:a16="http://schemas.microsoft.com/office/drawing/2014/main" id="{578D73B5-967B-FE7D-9059-490F5A6E3C05}"/>
              </a:ext>
            </a:extLst>
          </p:cNvPr>
          <p:cNvSpPr txBox="1"/>
          <p:nvPr/>
        </p:nvSpPr>
        <p:spPr>
          <a:xfrm>
            <a:off x="9626538" y="1332851"/>
            <a:ext cx="1291764" cy="276999"/>
          </a:xfrm>
          <a:prstGeom prst="rect">
            <a:avLst/>
          </a:prstGeom>
          <a:noFill/>
        </p:spPr>
        <p:txBody>
          <a:bodyPr wrap="none" rtlCol="0" anchor="t" anchorCtr="0">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How is it helping?</a:t>
            </a:r>
          </a:p>
        </p:txBody>
      </p:sp>
      <p:sp>
        <p:nvSpPr>
          <p:cNvPr id="50" name="TextBox 49">
            <a:extLst>
              <a:ext uri="{FF2B5EF4-FFF2-40B4-BE49-F238E27FC236}">
                <a16:creationId xmlns:a16="http://schemas.microsoft.com/office/drawing/2014/main" id="{D3651FE7-9A7D-DEED-6EA8-57212C0BC791}"/>
              </a:ext>
            </a:extLst>
          </p:cNvPr>
          <p:cNvSpPr txBox="1"/>
          <p:nvPr/>
        </p:nvSpPr>
        <p:spPr>
          <a:xfrm>
            <a:off x="3383134" y="1333664"/>
            <a:ext cx="1579600" cy="276999"/>
          </a:xfrm>
          <a:prstGeom prst="rect">
            <a:avLst/>
          </a:prstGeom>
          <a:noFill/>
        </p:spPr>
        <p:txBody>
          <a:bodyPr wrap="none" rtlCol="0" anchor="t" anchorCtr="0">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Are you developing it?</a:t>
            </a:r>
          </a:p>
        </p:txBody>
      </p:sp>
      <p:sp>
        <p:nvSpPr>
          <p:cNvPr id="51" name="Subtitle 2">
            <a:hlinkClick r:id="rId8"/>
            <a:extLst>
              <a:ext uri="{FF2B5EF4-FFF2-40B4-BE49-F238E27FC236}">
                <a16:creationId xmlns:a16="http://schemas.microsoft.com/office/drawing/2014/main" id="{9A992986-B432-61E6-69AE-6BF89E64A700}"/>
              </a:ext>
            </a:extLst>
          </p:cNvPr>
          <p:cNvSpPr txBox="1">
            <a:spLocks/>
          </p:cNvSpPr>
          <p:nvPr/>
        </p:nvSpPr>
        <p:spPr>
          <a:xfrm>
            <a:off x="5852627" y="4261129"/>
            <a:ext cx="1381763" cy="243143"/>
          </a:xfrm>
          <a:prstGeom prst="rect">
            <a:avLst/>
          </a:prstGeom>
        </p:spPr>
        <p:txBody>
          <a:bodyPr vert="horz" wrap="square" lIns="73152" tIns="36576" rIns="73152" bIns="36576"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Self Assessment Tool</a:t>
            </a:r>
          </a:p>
        </p:txBody>
      </p:sp>
      <p:sp>
        <p:nvSpPr>
          <p:cNvPr id="52" name="Subtitle 2">
            <a:hlinkClick r:id="rId8"/>
            <a:extLst>
              <a:ext uri="{FF2B5EF4-FFF2-40B4-BE49-F238E27FC236}">
                <a16:creationId xmlns:a16="http://schemas.microsoft.com/office/drawing/2014/main" id="{4668E77B-A2E2-4652-5110-FBB32C156510}"/>
              </a:ext>
            </a:extLst>
          </p:cNvPr>
          <p:cNvSpPr txBox="1">
            <a:spLocks/>
          </p:cNvSpPr>
          <p:nvPr/>
        </p:nvSpPr>
        <p:spPr>
          <a:xfrm>
            <a:off x="5397843" y="5096827"/>
            <a:ext cx="1625119" cy="412421"/>
          </a:xfrm>
          <a:prstGeom prst="rect">
            <a:avLst/>
          </a:prstGeom>
        </p:spPr>
        <p:txBody>
          <a:bodyPr vert="horz" wrap="square" lIns="73152" tIns="36576" rIns="73152" bIns="36576"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Improve your programs and close gaps</a:t>
            </a:r>
          </a:p>
        </p:txBody>
      </p:sp>
      <p:sp>
        <p:nvSpPr>
          <p:cNvPr id="53" name="Subtitle 2">
            <a:hlinkClick r:id="rId9"/>
            <a:extLst>
              <a:ext uri="{FF2B5EF4-FFF2-40B4-BE49-F238E27FC236}">
                <a16:creationId xmlns:a16="http://schemas.microsoft.com/office/drawing/2014/main" id="{7CDFD0B1-66A4-B55B-8459-38D44C7A387A}"/>
              </a:ext>
            </a:extLst>
          </p:cNvPr>
          <p:cNvSpPr txBox="1">
            <a:spLocks/>
          </p:cNvSpPr>
          <p:nvPr/>
        </p:nvSpPr>
        <p:spPr>
          <a:xfrm>
            <a:off x="1640622" y="4625623"/>
            <a:ext cx="1665777" cy="243143"/>
          </a:xfrm>
          <a:prstGeom prst="rect">
            <a:avLst/>
          </a:prstGeom>
        </p:spPr>
        <p:txBody>
          <a:bodyPr vert="horz" wrap="none" lIns="73152" tIns="36576" rIns="73152" bIns="36576"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PipelineSMS.org resources</a:t>
            </a:r>
          </a:p>
        </p:txBody>
      </p:sp>
      <p:pic>
        <p:nvPicPr>
          <p:cNvPr id="3" name="Picture 2" descr="A blue text on a black background&#10;&#10;Description automatically generated">
            <a:extLst>
              <a:ext uri="{FF2B5EF4-FFF2-40B4-BE49-F238E27FC236}">
                <a16:creationId xmlns:a16="http://schemas.microsoft.com/office/drawing/2014/main" id="{E6ADD2A5-D777-395F-4443-276C646C23FB}"/>
              </a:ext>
            </a:extLst>
          </p:cNvPr>
          <p:cNvPicPr>
            <a:picLocks noChangeAspect="1"/>
          </p:cNvPicPr>
          <p:nvPr/>
        </p:nvPicPr>
        <p:blipFill>
          <a:blip r:embed="rId10"/>
          <a:stretch>
            <a:fillRect/>
          </a:stretch>
        </p:blipFill>
        <p:spPr>
          <a:xfrm>
            <a:off x="1770611" y="6240028"/>
            <a:ext cx="1421476" cy="452029"/>
          </a:xfrm>
          <a:prstGeom prst="rect">
            <a:avLst/>
          </a:prstGeom>
        </p:spPr>
      </p:pic>
      <p:sp>
        <p:nvSpPr>
          <p:cNvPr id="8" name="Subtitle 2">
            <a:hlinkClick r:id="rId9"/>
            <a:extLst>
              <a:ext uri="{FF2B5EF4-FFF2-40B4-BE49-F238E27FC236}">
                <a16:creationId xmlns:a16="http://schemas.microsoft.com/office/drawing/2014/main" id="{269E5252-1C0E-E743-1B3B-0073C1D02A64}"/>
              </a:ext>
            </a:extLst>
          </p:cNvPr>
          <p:cNvSpPr txBox="1">
            <a:spLocks/>
          </p:cNvSpPr>
          <p:nvPr/>
        </p:nvSpPr>
        <p:spPr>
          <a:xfrm>
            <a:off x="2845182" y="2800863"/>
            <a:ext cx="1030988" cy="243143"/>
          </a:xfrm>
          <a:prstGeom prst="rect">
            <a:avLst/>
          </a:prstGeom>
        </p:spPr>
        <p:txBody>
          <a:bodyPr vert="horz" wrap="none" lIns="73152" tIns="36576" rIns="73152" bIns="36576"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Industry events</a:t>
            </a:r>
          </a:p>
        </p:txBody>
      </p:sp>
    </p:spTree>
    <p:extLst>
      <p:ext uri="{BB962C8B-B14F-4D97-AF65-F5344CB8AC3E}">
        <p14:creationId xmlns:p14="http://schemas.microsoft.com/office/powerpoint/2010/main" val="542876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AA8B7-C26E-C7C3-3097-ABCBBA039AA8}"/>
            </a:ext>
          </a:extLst>
        </p:cNvPr>
        <p:cNvGrpSpPr/>
        <p:nvPr/>
      </p:nvGrpSpPr>
      <p:grpSpPr>
        <a:xfrm>
          <a:off x="0" y="0"/>
          <a:ext cx="0" cy="0"/>
          <a:chOff x="0" y="0"/>
          <a:chExt cx="0" cy="0"/>
        </a:xfrm>
      </p:grpSpPr>
      <p:sp>
        <p:nvSpPr>
          <p:cNvPr id="12" name="Flowchart: Off-page Connector 11">
            <a:extLst>
              <a:ext uri="{FF2B5EF4-FFF2-40B4-BE49-F238E27FC236}">
                <a16:creationId xmlns:a16="http://schemas.microsoft.com/office/drawing/2014/main" id="{44940508-7D27-0B1C-9BCB-4E039A1B8A7B}"/>
              </a:ext>
            </a:extLst>
          </p:cNvPr>
          <p:cNvSpPr/>
          <p:nvPr/>
        </p:nvSpPr>
        <p:spPr>
          <a:xfrm>
            <a:off x="4149798" y="153220"/>
            <a:ext cx="2321115" cy="1993065"/>
          </a:xfrm>
          <a:prstGeom prst="flowChartOffpageConnector">
            <a:avLst/>
          </a:prstGeom>
          <a:solidFill>
            <a:srgbClr val="0094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Off-page Connector 10">
            <a:extLst>
              <a:ext uri="{FF2B5EF4-FFF2-40B4-BE49-F238E27FC236}">
                <a16:creationId xmlns:a16="http://schemas.microsoft.com/office/drawing/2014/main" id="{0854B25A-AC8F-E826-2979-BD8B39E533DD}"/>
              </a:ext>
            </a:extLst>
          </p:cNvPr>
          <p:cNvSpPr/>
          <p:nvPr/>
        </p:nvSpPr>
        <p:spPr>
          <a:xfrm>
            <a:off x="6837211" y="153219"/>
            <a:ext cx="2321115" cy="1993065"/>
          </a:xfrm>
          <a:prstGeom prst="flowChartOffpageConnector">
            <a:avLst/>
          </a:prstGeom>
          <a:solidFill>
            <a:srgbClr val="797D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E38765-66AF-30DE-555C-B96E4ACC17A8}"/>
              </a:ext>
            </a:extLst>
          </p:cNvPr>
          <p:cNvSpPr>
            <a:spLocks noGrp="1"/>
          </p:cNvSpPr>
          <p:nvPr>
            <p:ph type="title"/>
          </p:nvPr>
        </p:nvSpPr>
        <p:spPr>
          <a:xfrm>
            <a:off x="442679" y="696587"/>
            <a:ext cx="3276705" cy="772883"/>
          </a:xfrm>
        </p:spPr>
        <p:txBody>
          <a:bodyPr/>
          <a:lstStyle/>
          <a:p>
            <a:r>
              <a:rPr lang="en-US" dirty="0"/>
              <a:t>Price Table</a:t>
            </a:r>
          </a:p>
        </p:txBody>
      </p:sp>
      <p:sp>
        <p:nvSpPr>
          <p:cNvPr id="3" name="Content Placeholder 2">
            <a:extLst>
              <a:ext uri="{FF2B5EF4-FFF2-40B4-BE49-F238E27FC236}">
                <a16:creationId xmlns:a16="http://schemas.microsoft.com/office/drawing/2014/main" id="{8D6891B4-3E46-7BFD-B614-74AD35E67437}"/>
              </a:ext>
            </a:extLst>
          </p:cNvPr>
          <p:cNvSpPr>
            <a:spLocks noGrp="1"/>
          </p:cNvSpPr>
          <p:nvPr>
            <p:ph idx="1"/>
          </p:nvPr>
        </p:nvSpPr>
        <p:spPr>
          <a:xfrm>
            <a:off x="4406253" y="225288"/>
            <a:ext cx="1808204" cy="1857121"/>
          </a:xfrm>
        </p:spPr>
        <p:txBody>
          <a:bodyPr/>
          <a:lstStyle/>
          <a:p>
            <a:pPr marL="0" indent="0" algn="ctr">
              <a:lnSpc>
                <a:spcPct val="100000"/>
              </a:lnSpc>
              <a:buNone/>
            </a:pPr>
            <a:r>
              <a:rPr lang="en-US" sz="1800" b="1" dirty="0">
                <a:solidFill>
                  <a:schemeClr val="bg1"/>
                </a:solidFill>
              </a:rPr>
              <a:t>Guided Gap Assessment </a:t>
            </a:r>
          </a:p>
          <a:p>
            <a:pPr marL="0" indent="0" algn="ctr">
              <a:lnSpc>
                <a:spcPct val="100000"/>
              </a:lnSpc>
              <a:buNone/>
            </a:pPr>
            <a:endParaRPr lang="en-US" sz="1200" dirty="0">
              <a:solidFill>
                <a:schemeClr val="bg1"/>
              </a:solidFill>
            </a:endParaRPr>
          </a:p>
        </p:txBody>
      </p:sp>
      <p:sp>
        <p:nvSpPr>
          <p:cNvPr id="8" name="Content Placeholder 2">
            <a:extLst>
              <a:ext uri="{FF2B5EF4-FFF2-40B4-BE49-F238E27FC236}">
                <a16:creationId xmlns:a16="http://schemas.microsoft.com/office/drawing/2014/main" id="{305B0D0A-F9C2-B5CA-CF04-99752EBDD94A}"/>
              </a:ext>
            </a:extLst>
          </p:cNvPr>
          <p:cNvSpPr txBox="1">
            <a:spLocks/>
          </p:cNvSpPr>
          <p:nvPr/>
        </p:nvSpPr>
        <p:spPr>
          <a:xfrm>
            <a:off x="6881188" y="212315"/>
            <a:ext cx="2154194" cy="18571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800" b="1" dirty="0">
                <a:solidFill>
                  <a:schemeClr val="bg1"/>
                </a:solidFill>
              </a:rPr>
              <a:t>Focused   Assessment </a:t>
            </a:r>
          </a:p>
        </p:txBody>
      </p:sp>
      <p:sp>
        <p:nvSpPr>
          <p:cNvPr id="9" name="Flowchart: Off-page Connector 8">
            <a:extLst>
              <a:ext uri="{FF2B5EF4-FFF2-40B4-BE49-F238E27FC236}">
                <a16:creationId xmlns:a16="http://schemas.microsoft.com/office/drawing/2014/main" id="{FB53C18F-8B6C-2B4A-E4F4-DA431971A8CA}"/>
              </a:ext>
            </a:extLst>
          </p:cNvPr>
          <p:cNvSpPr/>
          <p:nvPr/>
        </p:nvSpPr>
        <p:spPr>
          <a:xfrm>
            <a:off x="9438547" y="153218"/>
            <a:ext cx="2321115" cy="1993065"/>
          </a:xfrm>
          <a:prstGeom prst="flowChartOffpageConnector">
            <a:avLst/>
          </a:prstGeom>
          <a:solidFill>
            <a:srgbClr val="CD16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C4E18268-D8EF-52DC-4D76-883D3AC4762D}"/>
              </a:ext>
            </a:extLst>
          </p:cNvPr>
          <p:cNvSpPr txBox="1">
            <a:spLocks/>
          </p:cNvSpPr>
          <p:nvPr/>
        </p:nvSpPr>
        <p:spPr>
          <a:xfrm>
            <a:off x="9582857" y="221189"/>
            <a:ext cx="2032493" cy="18571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800" b="1" dirty="0">
                <a:solidFill>
                  <a:schemeClr val="bg1"/>
                </a:solidFill>
              </a:rPr>
              <a:t>Full        Assessment </a:t>
            </a:r>
          </a:p>
        </p:txBody>
      </p:sp>
      <p:sp>
        <p:nvSpPr>
          <p:cNvPr id="13" name="Content Placeholder 2">
            <a:extLst>
              <a:ext uri="{FF2B5EF4-FFF2-40B4-BE49-F238E27FC236}">
                <a16:creationId xmlns:a16="http://schemas.microsoft.com/office/drawing/2014/main" id="{CDEB87EA-4077-7E4C-DD92-715A1653E81A}"/>
              </a:ext>
            </a:extLst>
          </p:cNvPr>
          <p:cNvSpPr txBox="1">
            <a:spLocks/>
          </p:cNvSpPr>
          <p:nvPr/>
        </p:nvSpPr>
        <p:spPr>
          <a:xfrm>
            <a:off x="9582857" y="795627"/>
            <a:ext cx="2032493" cy="1217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chemeClr val="bg1"/>
                </a:solidFill>
              </a:rPr>
              <a:t>Price: $10k-13k</a:t>
            </a:r>
          </a:p>
          <a:p>
            <a:pPr marL="0" indent="0" algn="ctr">
              <a:lnSpc>
                <a:spcPct val="100000"/>
              </a:lnSpc>
              <a:buFont typeface="Arial" panose="020B0604020202020204" pitchFamily="34" charset="0"/>
              <a:buNone/>
            </a:pPr>
            <a:r>
              <a:rPr lang="en-US" sz="1200" dirty="0">
                <a:solidFill>
                  <a:schemeClr val="bg1"/>
                </a:solidFill>
              </a:rPr>
              <a:t>2.5 Days + Reviews</a:t>
            </a:r>
          </a:p>
          <a:p>
            <a:pPr marL="0" indent="0" algn="ctr">
              <a:lnSpc>
                <a:spcPct val="100000"/>
              </a:lnSpc>
              <a:buFont typeface="Arial" panose="020B0604020202020204" pitchFamily="34" charset="0"/>
              <a:buNone/>
            </a:pPr>
            <a:r>
              <a:rPr lang="en-US" sz="1200" dirty="0">
                <a:solidFill>
                  <a:schemeClr val="bg1"/>
                </a:solidFill>
              </a:rPr>
              <a:t>In-Person Assessment</a:t>
            </a:r>
          </a:p>
        </p:txBody>
      </p:sp>
      <p:sp>
        <p:nvSpPr>
          <p:cNvPr id="14" name="Content Placeholder 2">
            <a:extLst>
              <a:ext uri="{FF2B5EF4-FFF2-40B4-BE49-F238E27FC236}">
                <a16:creationId xmlns:a16="http://schemas.microsoft.com/office/drawing/2014/main" id="{95B75F5D-A6AE-5099-19AB-7A8C0DCAC583}"/>
              </a:ext>
            </a:extLst>
          </p:cNvPr>
          <p:cNvSpPr txBox="1">
            <a:spLocks/>
          </p:cNvSpPr>
          <p:nvPr/>
        </p:nvSpPr>
        <p:spPr>
          <a:xfrm>
            <a:off x="6899253" y="795627"/>
            <a:ext cx="2154194" cy="12738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chemeClr val="bg1"/>
                </a:solidFill>
              </a:rPr>
              <a:t>Price: $3k-5k</a:t>
            </a:r>
          </a:p>
          <a:p>
            <a:pPr marL="0" indent="0" algn="ctr">
              <a:lnSpc>
                <a:spcPct val="100000"/>
              </a:lnSpc>
              <a:buFont typeface="Arial" panose="020B0604020202020204" pitchFamily="34" charset="0"/>
              <a:buNone/>
            </a:pPr>
            <a:r>
              <a:rPr lang="en-US" sz="1200" dirty="0">
                <a:solidFill>
                  <a:schemeClr val="bg1"/>
                </a:solidFill>
              </a:rPr>
              <a:t>Varies Upon Selection</a:t>
            </a:r>
          </a:p>
          <a:p>
            <a:pPr marL="0" indent="0" algn="ctr">
              <a:lnSpc>
                <a:spcPct val="100000"/>
              </a:lnSpc>
              <a:buFont typeface="Arial" panose="020B0604020202020204" pitchFamily="34" charset="0"/>
              <a:buNone/>
            </a:pPr>
            <a:r>
              <a:rPr lang="en-US" sz="1200" dirty="0">
                <a:solidFill>
                  <a:schemeClr val="bg1"/>
                </a:solidFill>
              </a:rPr>
              <a:t>On-site option with + Daily Rate/Travel</a:t>
            </a:r>
          </a:p>
        </p:txBody>
      </p:sp>
      <p:sp>
        <p:nvSpPr>
          <p:cNvPr id="15" name="Content Placeholder 2">
            <a:extLst>
              <a:ext uri="{FF2B5EF4-FFF2-40B4-BE49-F238E27FC236}">
                <a16:creationId xmlns:a16="http://schemas.microsoft.com/office/drawing/2014/main" id="{61D62FCC-E101-0616-8545-971F4496A823}"/>
              </a:ext>
            </a:extLst>
          </p:cNvPr>
          <p:cNvSpPr txBox="1">
            <a:spLocks/>
          </p:cNvSpPr>
          <p:nvPr/>
        </p:nvSpPr>
        <p:spPr>
          <a:xfrm>
            <a:off x="4415286" y="796379"/>
            <a:ext cx="1808204" cy="18571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chemeClr val="bg1"/>
                </a:solidFill>
              </a:rPr>
              <a:t>Price: $2,000</a:t>
            </a:r>
          </a:p>
          <a:p>
            <a:pPr marL="0" indent="0" algn="ctr">
              <a:lnSpc>
                <a:spcPct val="100000"/>
              </a:lnSpc>
              <a:buFont typeface="Arial" panose="020B0604020202020204" pitchFamily="34" charset="0"/>
              <a:buNone/>
            </a:pPr>
            <a:r>
              <a:rPr lang="en-US" sz="1200" dirty="0">
                <a:solidFill>
                  <a:schemeClr val="bg1"/>
                </a:solidFill>
              </a:rPr>
              <a:t>~4 Hours - (2) Two Hour Sessions</a:t>
            </a:r>
          </a:p>
          <a:p>
            <a:pPr marL="0" indent="0" algn="ctr">
              <a:lnSpc>
                <a:spcPct val="100000"/>
              </a:lnSpc>
              <a:buFont typeface="Arial" panose="020B0604020202020204" pitchFamily="34" charset="0"/>
              <a:buNone/>
            </a:pPr>
            <a:r>
              <a:rPr lang="en-US" sz="1200" dirty="0">
                <a:solidFill>
                  <a:schemeClr val="bg1"/>
                </a:solidFill>
              </a:rPr>
              <a:t>(Virtual Only)</a:t>
            </a:r>
          </a:p>
        </p:txBody>
      </p:sp>
      <p:cxnSp>
        <p:nvCxnSpPr>
          <p:cNvPr id="17" name="Straight Connector 16">
            <a:extLst>
              <a:ext uri="{FF2B5EF4-FFF2-40B4-BE49-F238E27FC236}">
                <a16:creationId xmlns:a16="http://schemas.microsoft.com/office/drawing/2014/main" id="{2AC8131E-B460-6BED-8DC1-3B06A776C05C}"/>
              </a:ext>
            </a:extLst>
          </p:cNvPr>
          <p:cNvCxnSpPr/>
          <p:nvPr/>
        </p:nvCxnSpPr>
        <p:spPr>
          <a:xfrm>
            <a:off x="4415286" y="1132142"/>
            <a:ext cx="18702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ABE90D7-A4AC-29CA-AB36-55D2D1F96E03}"/>
              </a:ext>
            </a:extLst>
          </p:cNvPr>
          <p:cNvCxnSpPr/>
          <p:nvPr/>
        </p:nvCxnSpPr>
        <p:spPr>
          <a:xfrm>
            <a:off x="7023162" y="1149749"/>
            <a:ext cx="18702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6F87B9C-9E3D-5755-2764-F54878A10F94}"/>
              </a:ext>
            </a:extLst>
          </p:cNvPr>
          <p:cNvCxnSpPr/>
          <p:nvPr/>
        </p:nvCxnSpPr>
        <p:spPr>
          <a:xfrm>
            <a:off x="9663980" y="1149749"/>
            <a:ext cx="18702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74F0A7C4-226A-A7C9-AD60-C10CE8F8457F}"/>
              </a:ext>
            </a:extLst>
          </p:cNvPr>
          <p:cNvGraphicFramePr>
            <a:graphicFrameLocks noGrp="1"/>
          </p:cNvGraphicFramePr>
          <p:nvPr>
            <p:extLst>
              <p:ext uri="{D42A27DB-BD31-4B8C-83A1-F6EECF244321}">
                <p14:modId xmlns:p14="http://schemas.microsoft.com/office/powerpoint/2010/main" val="3810790265"/>
              </p:ext>
            </p:extLst>
          </p:nvPr>
        </p:nvGraphicFramePr>
        <p:xfrm>
          <a:off x="1136659" y="2168527"/>
          <a:ext cx="10738184" cy="3992882"/>
        </p:xfrm>
        <a:graphic>
          <a:graphicData uri="http://schemas.openxmlformats.org/drawingml/2006/table">
            <a:tbl>
              <a:tblPr firstRow="1" bandRow="1">
                <a:tableStyleId>{5C22544A-7EE6-4342-B048-85BDC9FD1C3A}</a:tableStyleId>
              </a:tblPr>
              <a:tblGrid>
                <a:gridCol w="2880108">
                  <a:extLst>
                    <a:ext uri="{9D8B030D-6E8A-4147-A177-3AD203B41FA5}">
                      <a16:colId xmlns:a16="http://schemas.microsoft.com/office/drawing/2014/main" val="20000"/>
                    </a:ext>
                  </a:extLst>
                </a:gridCol>
                <a:gridCol w="2631211">
                  <a:extLst>
                    <a:ext uri="{9D8B030D-6E8A-4147-A177-3AD203B41FA5}">
                      <a16:colId xmlns:a16="http://schemas.microsoft.com/office/drawing/2014/main" val="20001"/>
                    </a:ext>
                  </a:extLst>
                </a:gridCol>
                <a:gridCol w="2663080">
                  <a:extLst>
                    <a:ext uri="{9D8B030D-6E8A-4147-A177-3AD203B41FA5}">
                      <a16:colId xmlns:a16="http://schemas.microsoft.com/office/drawing/2014/main" val="20002"/>
                    </a:ext>
                  </a:extLst>
                </a:gridCol>
                <a:gridCol w="2563785">
                  <a:extLst>
                    <a:ext uri="{9D8B030D-6E8A-4147-A177-3AD203B41FA5}">
                      <a16:colId xmlns:a16="http://schemas.microsoft.com/office/drawing/2014/main" val="20003"/>
                    </a:ext>
                  </a:extLst>
                </a:gridCol>
              </a:tblGrid>
              <a:tr h="437951">
                <a:tc>
                  <a:txBody>
                    <a:bodyPr/>
                    <a:lstStyle/>
                    <a:p>
                      <a:pPr algn="l"/>
                      <a:r>
                        <a:rPr lang="en-US" sz="1600" b="1" i="0" kern="0" dirty="0">
                          <a:solidFill>
                            <a:schemeClr val="bg1"/>
                          </a:solidFill>
                          <a:latin typeface="Calibri" panose="020F0502020204030204" pitchFamily="34" charset="0"/>
                          <a:ea typeface="Calibri" panose="020F0502020204030204" pitchFamily="34" charset="0"/>
                          <a:cs typeface="Calibri" panose="020F0502020204030204" pitchFamily="34" charset="0"/>
                        </a:rPr>
                        <a:t>Contractor Prep Time</a:t>
                      </a:r>
                      <a:endParaRPr lang="en-IN" sz="1600" b="1" i="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rPr>
                        <a:t>Low</a:t>
                      </a: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algn="ct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rPr>
                        <a:t>Medium</a:t>
                      </a: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rPr>
                        <a:t>High (&lt;15 hours)</a:t>
                      </a: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extLst>
                  <a:ext uri="{0D108BD9-81ED-4DB2-BD59-A6C34878D82A}">
                    <a16:rowId xmlns:a16="http://schemas.microsoft.com/office/drawing/2014/main" val="10000"/>
                  </a:ext>
                </a:extLst>
              </a:tr>
              <a:tr h="437951">
                <a:tc>
                  <a:txBody>
                    <a:bodyPr/>
                    <a:lstStyle/>
                    <a:p>
                      <a:pPr algn="l"/>
                      <a:r>
                        <a:rPr lang="en-IN" sz="1600" b="1" i="0" dirty="0">
                          <a:solidFill>
                            <a:schemeClr val="bg1"/>
                          </a:solidFill>
                          <a:latin typeface="Calibri" panose="020F0502020204030204" pitchFamily="34" charset="0"/>
                          <a:ea typeface="Calibri" panose="020F0502020204030204" pitchFamily="34" charset="0"/>
                          <a:cs typeface="Calibri" panose="020F0502020204030204" pitchFamily="34" charset="0"/>
                        </a:rPr>
                        <a:t>Deliverable</a:t>
                      </a: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algn="ct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extLst>
                  <a:ext uri="{0D108BD9-81ED-4DB2-BD59-A6C34878D82A}">
                    <a16:rowId xmlns:a16="http://schemas.microsoft.com/office/drawing/2014/main" val="2849266832"/>
                  </a:ext>
                </a:extLst>
              </a:tr>
              <a:tr h="489274">
                <a:tc>
                  <a:txBody>
                    <a:bodyPr/>
                    <a:lstStyle/>
                    <a:p>
                      <a:pPr algn="l"/>
                      <a:r>
                        <a:rPr lang="en-US" sz="1600" b="0" i="0" kern="0" dirty="0">
                          <a:solidFill>
                            <a:schemeClr val="bg1"/>
                          </a:solidFill>
                          <a:latin typeface="Calibri" panose="020F0502020204030204" pitchFamily="34" charset="0"/>
                          <a:ea typeface="Calibri" panose="020F0502020204030204" pitchFamily="34" charset="0"/>
                          <a:cs typeface="Calibri" panose="020F0502020204030204" pitchFamily="34" charset="0"/>
                        </a:rPr>
                        <a:t>Assessor Feedback</a:t>
                      </a:r>
                      <a:endParaRPr lang="en-IN" sz="1600" b="0" i="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txBody>
                  <a:tcPr marL="129600" marR="129600" marT="66240" marB="662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extLst>
                  <a:ext uri="{0D108BD9-81ED-4DB2-BD59-A6C34878D82A}">
                    <a16:rowId xmlns:a16="http://schemas.microsoft.com/office/drawing/2014/main" val="10001"/>
                  </a:ext>
                </a:extLst>
              </a:tr>
              <a:tr h="437951">
                <a:tc>
                  <a:txBody>
                    <a:bodyPr/>
                    <a:lstStyle/>
                    <a:p>
                      <a:pPr algn="l"/>
                      <a:r>
                        <a:rPr lang="en-US" sz="1600" b="0" i="0" kern="0" dirty="0">
                          <a:solidFill>
                            <a:schemeClr val="bg1"/>
                          </a:solidFill>
                          <a:latin typeface="Calibri" panose="020F0502020204030204" pitchFamily="34" charset="0"/>
                          <a:ea typeface="Calibri" panose="020F0502020204030204" pitchFamily="34" charset="0"/>
                          <a:cs typeface="Calibri" panose="020F0502020204030204" pitchFamily="34" charset="0"/>
                        </a:rPr>
                        <a:t>Verbal Report</a:t>
                      </a:r>
                      <a:endParaRPr lang="en-IN" sz="1600" b="0" i="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extLst>
                  <a:ext uri="{0D108BD9-81ED-4DB2-BD59-A6C34878D82A}">
                    <a16:rowId xmlns:a16="http://schemas.microsoft.com/office/drawing/2014/main" val="10003"/>
                  </a:ext>
                </a:extLst>
              </a:tr>
              <a:tr h="437951">
                <a:tc>
                  <a:txBody>
                    <a:bodyPr/>
                    <a:lstStyle/>
                    <a:p>
                      <a:pPr algn="l"/>
                      <a:r>
                        <a:rPr lang="en-US" sz="1600" b="0" i="0" kern="0" dirty="0">
                          <a:solidFill>
                            <a:schemeClr val="bg1"/>
                          </a:solidFill>
                          <a:latin typeface="Calibri" panose="020F0502020204030204" pitchFamily="34" charset="0"/>
                          <a:ea typeface="Calibri" panose="020F0502020204030204" pitchFamily="34" charset="0"/>
                          <a:cs typeface="Calibri" panose="020F0502020204030204" pitchFamily="34" charset="0"/>
                        </a:rPr>
                        <a:t>Written Report</a:t>
                      </a:r>
                      <a:endParaRPr lang="en-IN" sz="1600" b="0" i="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rPr>
                        <a:t>PPTX</a:t>
                      </a:r>
                    </a:p>
                  </a:txBody>
                  <a:tcPr marL="129600" marR="129600" marT="66240" marB="66240"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algn="ct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rPr>
                        <a:t>PPTX</a:t>
                      </a:r>
                    </a:p>
                  </a:txBody>
                  <a:tcPr marL="129600" marR="129600" marT="66240" marB="662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extLst>
                  <a:ext uri="{0D108BD9-81ED-4DB2-BD59-A6C34878D82A}">
                    <a16:rowId xmlns:a16="http://schemas.microsoft.com/office/drawing/2014/main" val="10004"/>
                  </a:ext>
                </a:extLst>
              </a:tr>
              <a:tr h="437951">
                <a:tc>
                  <a:txBody>
                    <a:bodyPr/>
                    <a:lstStyle/>
                    <a:p>
                      <a:pPr algn="l"/>
                      <a:r>
                        <a:rPr lang="en-US" sz="1600" b="0" i="0" kern="0" dirty="0">
                          <a:solidFill>
                            <a:schemeClr val="bg1"/>
                          </a:solidFill>
                          <a:latin typeface="Calibri" panose="020F0502020204030204" pitchFamily="34" charset="0"/>
                          <a:ea typeface="Calibri" panose="020F0502020204030204" pitchFamily="34" charset="0"/>
                          <a:cs typeface="Calibri" panose="020F0502020204030204" pitchFamily="34" charset="0"/>
                        </a:rPr>
                        <a:t>Executive Summary (2 </a:t>
                      </a:r>
                      <a:r>
                        <a:rPr lang="en-US" sz="1600" b="0" i="0" kern="0" dirty="0" err="1">
                          <a:solidFill>
                            <a:schemeClr val="bg1"/>
                          </a:solidFill>
                          <a:latin typeface="Calibri" panose="020F0502020204030204" pitchFamily="34" charset="0"/>
                          <a:ea typeface="Calibri" panose="020F0502020204030204" pitchFamily="34" charset="0"/>
                          <a:cs typeface="Calibri" panose="020F0502020204030204" pitchFamily="34" charset="0"/>
                        </a:rPr>
                        <a:t>pg</a:t>
                      </a:r>
                      <a:r>
                        <a:rPr lang="en-US" sz="1600" b="0" i="0" kern="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IN" sz="1600" b="0" i="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X</a:t>
                      </a: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X</a:t>
                      </a: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extLst>
                  <a:ext uri="{0D108BD9-81ED-4DB2-BD59-A6C34878D82A}">
                    <a16:rowId xmlns:a16="http://schemas.microsoft.com/office/drawing/2014/main" val="1177525510"/>
                  </a:ext>
                </a:extLst>
              </a:tr>
              <a:tr h="437951">
                <a:tc>
                  <a:txBody>
                    <a:bodyPr/>
                    <a:lstStyle/>
                    <a:p>
                      <a:pPr algn="l"/>
                      <a:r>
                        <a:rPr lang="en-US" sz="1600" b="0" i="0" kern="0" dirty="0">
                          <a:solidFill>
                            <a:schemeClr val="bg1"/>
                          </a:solidFill>
                          <a:latin typeface="Calibri" panose="020F0502020204030204" pitchFamily="34" charset="0"/>
                          <a:ea typeface="Calibri" panose="020F0502020204030204" pitchFamily="34" charset="0"/>
                          <a:cs typeface="Calibri" panose="020F0502020204030204" pitchFamily="34" charset="0"/>
                        </a:rPr>
                        <a:t>Office Visit (in person)</a:t>
                      </a:r>
                      <a:endParaRPr lang="en-IN" sz="1600" b="0" i="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rPr>
                        <a:t>X</a:t>
                      </a:r>
                    </a:p>
                  </a:txBody>
                  <a:tcPr marL="129600" marR="129600" marT="66240" marB="66240"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algn="ct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rPr>
                        <a:t>(optional)</a:t>
                      </a:r>
                    </a:p>
                  </a:txBody>
                  <a:tcPr marL="129600" marR="129600" marT="66240" marB="662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extLst>
                  <a:ext uri="{0D108BD9-81ED-4DB2-BD59-A6C34878D82A}">
                    <a16:rowId xmlns:a16="http://schemas.microsoft.com/office/drawing/2014/main" val="10005"/>
                  </a:ext>
                </a:extLst>
              </a:tr>
              <a:tr h="437951">
                <a:tc>
                  <a:txBody>
                    <a:bodyPr/>
                    <a:lstStyle/>
                    <a:p>
                      <a:pPr algn="l"/>
                      <a:r>
                        <a:rPr lang="en-US" sz="1600" b="0" i="0" kern="0" dirty="0">
                          <a:solidFill>
                            <a:schemeClr val="bg1"/>
                          </a:solidFill>
                          <a:latin typeface="Calibri" panose="020F0502020204030204" pitchFamily="34" charset="0"/>
                          <a:ea typeface="Calibri" panose="020F0502020204030204" pitchFamily="34" charset="0"/>
                          <a:cs typeface="Calibri" panose="020F0502020204030204" pitchFamily="34" charset="0"/>
                        </a:rPr>
                        <a:t>Field Verification</a:t>
                      </a:r>
                      <a:endParaRPr lang="en-IN" sz="1600" b="0" i="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rPr>
                        <a:t>X</a:t>
                      </a:r>
                    </a:p>
                  </a:txBody>
                  <a:tcPr marL="129600" marR="129600" marT="66240" marB="66240"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algn="ct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rPr>
                        <a:t>X</a:t>
                      </a:r>
                    </a:p>
                  </a:txBody>
                  <a:tcPr marL="129600" marR="129600" marT="66240" marB="662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rPr>
                        <a:t>(optional)</a:t>
                      </a:r>
                    </a:p>
                  </a:txBody>
                  <a:tcPr marL="129600" marR="129600" marT="66240" marB="6624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850"/>
                    </a:solidFill>
                  </a:tcPr>
                </a:tc>
                <a:extLst>
                  <a:ext uri="{0D108BD9-81ED-4DB2-BD59-A6C34878D82A}">
                    <a16:rowId xmlns:a16="http://schemas.microsoft.com/office/drawing/2014/main" val="10006"/>
                  </a:ext>
                </a:extLst>
              </a:tr>
              <a:tr h="437951">
                <a:tc>
                  <a:txBody>
                    <a:bodyPr/>
                    <a:lstStyle/>
                    <a:p>
                      <a:pPr algn="l"/>
                      <a:r>
                        <a:rPr lang="en-US" sz="1600" b="0" i="0" kern="0" dirty="0">
                          <a:solidFill>
                            <a:schemeClr val="bg1"/>
                          </a:solidFill>
                          <a:latin typeface="Calibri" panose="020F0502020204030204" pitchFamily="34" charset="0"/>
                          <a:ea typeface="Calibri" panose="020F0502020204030204" pitchFamily="34" charset="0"/>
                          <a:cs typeface="Calibri" panose="020F0502020204030204" pitchFamily="34" charset="0"/>
                        </a:rPr>
                        <a:t>Benchmarking</a:t>
                      </a:r>
                      <a:endParaRPr lang="en-IN" sz="1600" b="0" i="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rPr>
                        <a:t>X</a:t>
                      </a:r>
                    </a:p>
                  </a:txBody>
                  <a:tcPr marL="129600" marR="129600" marT="66240" marB="66240"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algn="ct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rPr>
                        <a:t>X</a:t>
                      </a:r>
                    </a:p>
                  </a:txBody>
                  <a:tcPr marL="129600" marR="129600" marT="66240" marB="662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IN"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29600" marR="129600" marT="66240" marB="6624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850"/>
                    </a:solidFill>
                  </a:tcPr>
                </a:tc>
                <a:extLst>
                  <a:ext uri="{0D108BD9-81ED-4DB2-BD59-A6C34878D82A}">
                    <a16:rowId xmlns:a16="http://schemas.microsoft.com/office/drawing/2014/main" val="10007"/>
                  </a:ext>
                </a:extLst>
              </a:tr>
            </a:tbl>
          </a:graphicData>
        </a:graphic>
      </p:graphicFrame>
      <p:pic>
        <p:nvPicPr>
          <p:cNvPr id="4" name="Picture 3" descr="A blue text on a black background&#10;&#10;Description automatically generated">
            <a:extLst>
              <a:ext uri="{FF2B5EF4-FFF2-40B4-BE49-F238E27FC236}">
                <a16:creationId xmlns:a16="http://schemas.microsoft.com/office/drawing/2014/main" id="{91A6BCA4-C657-4C41-2DD5-AA7C2E4E1372}"/>
              </a:ext>
            </a:extLst>
          </p:cNvPr>
          <p:cNvPicPr>
            <a:picLocks noChangeAspect="1"/>
          </p:cNvPicPr>
          <p:nvPr/>
        </p:nvPicPr>
        <p:blipFill>
          <a:blip r:embed="rId3"/>
          <a:stretch>
            <a:fillRect/>
          </a:stretch>
        </p:blipFill>
        <p:spPr>
          <a:xfrm>
            <a:off x="1770611" y="6240028"/>
            <a:ext cx="1421476" cy="452029"/>
          </a:xfrm>
          <a:prstGeom prst="rect">
            <a:avLst/>
          </a:prstGeom>
        </p:spPr>
      </p:pic>
    </p:spTree>
    <p:extLst>
      <p:ext uri="{BB962C8B-B14F-4D97-AF65-F5344CB8AC3E}">
        <p14:creationId xmlns:p14="http://schemas.microsoft.com/office/powerpoint/2010/main" val="3249551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001EE4-C44A-7B42-01AB-D026C8001627}"/>
              </a:ext>
            </a:extLst>
          </p:cNvPr>
          <p:cNvSpPr>
            <a:spLocks noGrp="1"/>
          </p:cNvSpPr>
          <p:nvPr>
            <p:ph type="title"/>
          </p:nvPr>
        </p:nvSpPr>
        <p:spPr>
          <a:xfrm>
            <a:off x="479749" y="1771037"/>
            <a:ext cx="9756451" cy="493909"/>
          </a:xfrm>
        </p:spPr>
        <p:txBody>
          <a:bodyPr/>
          <a:lstStyle/>
          <a:p>
            <a:r>
              <a:rPr lang="en-US" dirty="0"/>
              <a:t>Contact Us</a:t>
            </a:r>
          </a:p>
        </p:txBody>
      </p:sp>
      <p:pic>
        <p:nvPicPr>
          <p:cNvPr id="3" name="Picture Placeholder 2" descr="A close-up of a pipeline&#10;&#10;Description automatically generated">
            <a:extLst>
              <a:ext uri="{FF2B5EF4-FFF2-40B4-BE49-F238E27FC236}">
                <a16:creationId xmlns:a16="http://schemas.microsoft.com/office/drawing/2014/main" id="{0614C9A1-D7F7-E76E-FECA-56BF4F5DCADA}"/>
              </a:ext>
            </a:extLst>
          </p:cNvPr>
          <p:cNvPicPr>
            <a:picLocks noGrp="1" noChangeAspect="1"/>
          </p:cNvPicPr>
          <p:nvPr>
            <p:ph type="pic" sz="quarter" idx="10"/>
          </p:nvPr>
        </p:nvPicPr>
        <p:blipFill>
          <a:blip r:embed="rId2"/>
          <a:srcRect l="13770" r="13770"/>
          <a:stretch>
            <a:fillRect/>
          </a:stretch>
        </p:blipFill>
        <p:spPr/>
      </p:pic>
      <p:sp>
        <p:nvSpPr>
          <p:cNvPr id="11" name="Content Placeholder 2">
            <a:extLst>
              <a:ext uri="{FF2B5EF4-FFF2-40B4-BE49-F238E27FC236}">
                <a16:creationId xmlns:a16="http://schemas.microsoft.com/office/drawing/2014/main" id="{F9B8DCDE-E44F-EE77-535F-0965B5C0B9F8}"/>
              </a:ext>
            </a:extLst>
          </p:cNvPr>
          <p:cNvSpPr>
            <a:spLocks noGrp="1"/>
          </p:cNvSpPr>
          <p:nvPr>
            <p:ph idx="1"/>
          </p:nvPr>
        </p:nvSpPr>
        <p:spPr>
          <a:xfrm>
            <a:off x="466401" y="2639282"/>
            <a:ext cx="11245850" cy="3147751"/>
          </a:xfrm>
        </p:spPr>
        <p:txBody>
          <a:bodyPr/>
          <a:lstStyle/>
          <a:p>
            <a:pPr marL="0" indent="0">
              <a:buNone/>
            </a:pPr>
            <a:r>
              <a:rPr lang="en-US" sz="1800" b="1" dirty="0">
                <a:solidFill>
                  <a:srgbClr val="002850"/>
                </a:solidFill>
              </a:rPr>
              <a:t>Email</a:t>
            </a:r>
            <a:r>
              <a:rPr lang="en-US" sz="1800" dirty="0">
                <a:solidFill>
                  <a:srgbClr val="002850"/>
                </a:solidFill>
              </a:rPr>
              <a:t>: </a:t>
            </a:r>
            <a:r>
              <a:rPr lang="en-US" sz="1800" dirty="0">
                <a:solidFill>
                  <a:srgbClr val="002850"/>
                </a:solidFill>
                <a:hlinkClick r:id="rId3">
                  <a:extLst>
                    <a:ext uri="{A12FA001-AC4F-418D-AE19-62706E023703}">
                      <ahyp:hlinkClr xmlns:ahyp="http://schemas.microsoft.com/office/drawing/2018/hyperlinkcolor" val="tx"/>
                    </a:ext>
                  </a:extLst>
                </a:hlinkClick>
              </a:rPr>
              <a:t>PipelineSMS@api.org</a:t>
            </a:r>
            <a:endParaRPr lang="en-US" sz="1800" dirty="0">
              <a:solidFill>
                <a:srgbClr val="002850"/>
              </a:solidFill>
            </a:endParaRPr>
          </a:p>
          <a:p>
            <a:pPr marL="0" indent="0">
              <a:buNone/>
            </a:pPr>
            <a:r>
              <a:rPr lang="en-US" sz="1800" b="1" dirty="0">
                <a:solidFill>
                  <a:srgbClr val="002850"/>
                </a:solidFill>
              </a:rPr>
              <a:t>Website</a:t>
            </a:r>
            <a:r>
              <a:rPr lang="en-US" sz="1800" dirty="0">
                <a:solidFill>
                  <a:srgbClr val="002850"/>
                </a:solidFill>
              </a:rPr>
              <a:t>: pipelinesms.org</a:t>
            </a:r>
          </a:p>
          <a:p>
            <a:pPr marL="0" indent="0">
              <a:buNone/>
            </a:pPr>
            <a:endParaRPr lang="en-US" sz="1800" dirty="0">
              <a:solidFill>
                <a:srgbClr val="002850"/>
              </a:solidFill>
            </a:endParaRPr>
          </a:p>
          <a:p>
            <a:pPr marL="0" indent="0">
              <a:buNone/>
            </a:pPr>
            <a:endParaRPr lang="en-US" sz="1800" dirty="0">
              <a:solidFill>
                <a:srgbClr val="002850"/>
              </a:solidFill>
            </a:endParaRPr>
          </a:p>
          <a:p>
            <a:pPr marL="0" indent="0">
              <a:buNone/>
            </a:pPr>
            <a:endParaRPr lang="en-US" sz="1800" dirty="0">
              <a:solidFill>
                <a:srgbClr val="002850"/>
              </a:solidFill>
            </a:endParaRPr>
          </a:p>
        </p:txBody>
      </p:sp>
    </p:spTree>
    <p:extLst>
      <p:ext uri="{BB962C8B-B14F-4D97-AF65-F5344CB8AC3E}">
        <p14:creationId xmlns:p14="http://schemas.microsoft.com/office/powerpoint/2010/main" val="3692984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49773D62-5A29-D161-7D9C-107EF5665516}"/>
              </a:ext>
            </a:extLst>
          </p:cNvPr>
          <p:cNvPicPr>
            <a:picLocks noChangeAspect="1"/>
          </p:cNvPicPr>
          <p:nvPr/>
        </p:nvPicPr>
        <p:blipFill>
          <a:blip r:embed="rId2"/>
          <a:stretch>
            <a:fillRect/>
          </a:stretch>
        </p:blipFill>
        <p:spPr>
          <a:xfrm>
            <a:off x="10126452" y="5346745"/>
            <a:ext cx="1684200" cy="1602706"/>
          </a:xfrm>
          <a:prstGeom prst="rect">
            <a:avLst/>
          </a:prstGeom>
          <a:effectLst>
            <a:glow rad="127000">
              <a:srgbClr val="002850">
                <a:alpha val="56000"/>
              </a:srgbClr>
            </a:glow>
          </a:effectLst>
        </p:spPr>
      </p:pic>
      <p:sp>
        <p:nvSpPr>
          <p:cNvPr id="3" name="Content Placeholder 2">
            <a:extLst>
              <a:ext uri="{FF2B5EF4-FFF2-40B4-BE49-F238E27FC236}">
                <a16:creationId xmlns:a16="http://schemas.microsoft.com/office/drawing/2014/main" id="{D9ECAE39-0DCE-47DB-3B99-4B021A5C5B84}"/>
              </a:ext>
            </a:extLst>
          </p:cNvPr>
          <p:cNvSpPr txBox="1">
            <a:spLocks/>
          </p:cNvSpPr>
          <p:nvPr/>
        </p:nvSpPr>
        <p:spPr>
          <a:xfrm>
            <a:off x="8046907" y="5841742"/>
            <a:ext cx="2533651" cy="9236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solidFill>
                  <a:srgbClr val="002850"/>
                </a:solidFill>
              </a:rPr>
              <a:t>This presentation made in partnership </a:t>
            </a:r>
            <a:r>
              <a:rPr lang="en-US" dirty="0"/>
              <a:t>with </a:t>
            </a:r>
            <a:r>
              <a:rPr lang="en-US" dirty="0" err="1"/>
              <a:t>Lolalink</a:t>
            </a:r>
            <a:r>
              <a:rPr lang="en-US" dirty="0"/>
              <a:t> </a:t>
            </a:r>
          </a:p>
        </p:txBody>
      </p:sp>
    </p:spTree>
    <p:extLst>
      <p:ext uri="{BB962C8B-B14F-4D97-AF65-F5344CB8AC3E}">
        <p14:creationId xmlns:p14="http://schemas.microsoft.com/office/powerpoint/2010/main" val="3662474890"/>
      </p:ext>
    </p:extLst>
  </p:cSld>
  <p:clrMapOvr>
    <a:masterClrMapping/>
  </p:clrMapOvr>
</p:sld>
</file>

<file path=ppt/theme/theme1.xml><?xml version="1.0" encoding="utf-8"?>
<a:theme xmlns:a="http://schemas.openxmlformats.org/drawingml/2006/main" name="Light Title Slides">
  <a:themeElements>
    <a:clrScheme name="API New Brand">
      <a:dk1>
        <a:srgbClr val="232323"/>
      </a:dk1>
      <a:lt1>
        <a:srgbClr val="FFFFFF"/>
      </a:lt1>
      <a:dk2>
        <a:srgbClr val="0A1C36"/>
      </a:dk2>
      <a:lt2>
        <a:srgbClr val="00437B"/>
      </a:lt2>
      <a:accent1>
        <a:srgbClr val="0093D9"/>
      </a:accent1>
      <a:accent2>
        <a:srgbClr val="797D82"/>
      </a:accent2>
      <a:accent3>
        <a:srgbClr val="C7C9C8"/>
      </a:accent3>
      <a:accent4>
        <a:srgbClr val="CD163F"/>
      </a:accent4>
      <a:accent5>
        <a:srgbClr val="452A73"/>
      </a:accent5>
      <a:accent6>
        <a:srgbClr val="E1B03C"/>
      </a:accent6>
      <a:hlink>
        <a:srgbClr val="0093D9"/>
      </a:hlink>
      <a:folHlink>
        <a:srgbClr val="0093D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Divider Slides">
  <a:themeElements>
    <a:clrScheme name="API New Brand">
      <a:dk1>
        <a:srgbClr val="232323"/>
      </a:dk1>
      <a:lt1>
        <a:srgbClr val="FFFFFF"/>
      </a:lt1>
      <a:dk2>
        <a:srgbClr val="0A1C36"/>
      </a:dk2>
      <a:lt2>
        <a:srgbClr val="00437B"/>
      </a:lt2>
      <a:accent1>
        <a:srgbClr val="0093D9"/>
      </a:accent1>
      <a:accent2>
        <a:srgbClr val="797D82"/>
      </a:accent2>
      <a:accent3>
        <a:srgbClr val="C7C9C8"/>
      </a:accent3>
      <a:accent4>
        <a:srgbClr val="CD163F"/>
      </a:accent4>
      <a:accent5>
        <a:srgbClr val="452A73"/>
      </a:accent5>
      <a:accent6>
        <a:srgbClr val="E1B03C"/>
      </a:accent6>
      <a:hlink>
        <a:srgbClr val="0093D9"/>
      </a:hlink>
      <a:folHlink>
        <a:srgbClr val="0093D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ight Content Slides">
  <a:themeElements>
    <a:clrScheme name="API New Brand">
      <a:dk1>
        <a:srgbClr val="232323"/>
      </a:dk1>
      <a:lt1>
        <a:srgbClr val="FFFFFF"/>
      </a:lt1>
      <a:dk2>
        <a:srgbClr val="0A1C36"/>
      </a:dk2>
      <a:lt2>
        <a:srgbClr val="00437B"/>
      </a:lt2>
      <a:accent1>
        <a:srgbClr val="0093D9"/>
      </a:accent1>
      <a:accent2>
        <a:srgbClr val="797D82"/>
      </a:accent2>
      <a:accent3>
        <a:srgbClr val="C7C9C8"/>
      </a:accent3>
      <a:accent4>
        <a:srgbClr val="CD163F"/>
      </a:accent4>
      <a:accent5>
        <a:srgbClr val="452A73"/>
      </a:accent5>
      <a:accent6>
        <a:srgbClr val="E1B03C"/>
      </a:accent6>
      <a:hlink>
        <a:srgbClr val="0093D9"/>
      </a:hlink>
      <a:folHlink>
        <a:srgbClr val="0093D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ark Title Slides">
  <a:themeElements>
    <a:clrScheme name="API New Brand">
      <a:dk1>
        <a:srgbClr val="232323"/>
      </a:dk1>
      <a:lt1>
        <a:srgbClr val="FFFFFF"/>
      </a:lt1>
      <a:dk2>
        <a:srgbClr val="0A1C36"/>
      </a:dk2>
      <a:lt2>
        <a:srgbClr val="00437B"/>
      </a:lt2>
      <a:accent1>
        <a:srgbClr val="0093D9"/>
      </a:accent1>
      <a:accent2>
        <a:srgbClr val="797D82"/>
      </a:accent2>
      <a:accent3>
        <a:srgbClr val="C7C9C8"/>
      </a:accent3>
      <a:accent4>
        <a:srgbClr val="CD163F"/>
      </a:accent4>
      <a:accent5>
        <a:srgbClr val="452A73"/>
      </a:accent5>
      <a:accent6>
        <a:srgbClr val="E1B03C"/>
      </a:accent6>
      <a:hlink>
        <a:srgbClr val="0093D9"/>
      </a:hlink>
      <a:folHlink>
        <a:srgbClr val="0093D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ark Divider Slides">
  <a:themeElements>
    <a:clrScheme name="API New Brand">
      <a:dk1>
        <a:srgbClr val="232323"/>
      </a:dk1>
      <a:lt1>
        <a:srgbClr val="FFFFFF"/>
      </a:lt1>
      <a:dk2>
        <a:srgbClr val="0A1C36"/>
      </a:dk2>
      <a:lt2>
        <a:srgbClr val="00437B"/>
      </a:lt2>
      <a:accent1>
        <a:srgbClr val="0093D9"/>
      </a:accent1>
      <a:accent2>
        <a:srgbClr val="797D82"/>
      </a:accent2>
      <a:accent3>
        <a:srgbClr val="C7C9C8"/>
      </a:accent3>
      <a:accent4>
        <a:srgbClr val="CD163F"/>
      </a:accent4>
      <a:accent5>
        <a:srgbClr val="452A73"/>
      </a:accent5>
      <a:accent6>
        <a:srgbClr val="E1B03C"/>
      </a:accent6>
      <a:hlink>
        <a:srgbClr val="0093D9"/>
      </a:hlink>
      <a:folHlink>
        <a:srgbClr val="0093D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ark Content Slides">
  <a:themeElements>
    <a:clrScheme name="API New Brand">
      <a:dk1>
        <a:srgbClr val="232323"/>
      </a:dk1>
      <a:lt1>
        <a:srgbClr val="FFFFFF"/>
      </a:lt1>
      <a:dk2>
        <a:srgbClr val="0A1C36"/>
      </a:dk2>
      <a:lt2>
        <a:srgbClr val="00437B"/>
      </a:lt2>
      <a:accent1>
        <a:srgbClr val="0093D9"/>
      </a:accent1>
      <a:accent2>
        <a:srgbClr val="797D82"/>
      </a:accent2>
      <a:accent3>
        <a:srgbClr val="C7C9C8"/>
      </a:accent3>
      <a:accent4>
        <a:srgbClr val="CD163F"/>
      </a:accent4>
      <a:accent5>
        <a:srgbClr val="452A73"/>
      </a:accent5>
      <a:accent6>
        <a:srgbClr val="E1B03C"/>
      </a:accent6>
      <a:hlink>
        <a:srgbClr val="0093D9"/>
      </a:hlink>
      <a:folHlink>
        <a:srgbClr val="0093D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D7F329EC1EA14ABD4C9BB9345434E4" ma:contentTypeVersion="20" ma:contentTypeDescription="Create a new document." ma:contentTypeScope="" ma:versionID="5cbcf98b2cf759c98ae9a333afce845b">
  <xsd:schema xmlns:xsd="http://www.w3.org/2001/XMLSchema" xmlns:xs="http://www.w3.org/2001/XMLSchema" xmlns:p="http://schemas.microsoft.com/office/2006/metadata/properties" xmlns:ns1="http://schemas.microsoft.com/sharepoint/v3" xmlns:ns2="4ddf64cf-ede3-421a-a001-e139f9d3e5c8" xmlns:ns3="df8fbcda-cf9b-497f-9e68-49926389f0e4" targetNamespace="http://schemas.microsoft.com/office/2006/metadata/properties" ma:root="true" ma:fieldsID="b35344861103f5cf3753db66c7fbb372" ns1:_="" ns2:_="" ns3:_="">
    <xsd:import namespace="http://schemas.microsoft.com/sharepoint/v3"/>
    <xsd:import namespace="4ddf64cf-ede3-421a-a001-e139f9d3e5c8"/>
    <xsd:import namespace="df8fbcda-cf9b-497f-9e68-49926389f0e4"/>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df64cf-ede3-421a-a001-e139f9d3e5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02b4d56-b954-462d-a461-6ceb19573c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8fbcda-cf9b-497f-9e68-49926389f0e4"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154621e-3ada-4502-87a4-4e4fa599e692}" ma:internalName="TaxCatchAll" ma:showField="CatchAllData" ma:web="df8fbcda-cf9b-497f-9e68-49926389f0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f8fbcda-cf9b-497f-9e68-49926389f0e4" xsi:nil="true"/>
    <lcf76f155ced4ddcb4097134ff3c332f xmlns="4ddf64cf-ede3-421a-a001-e139f9d3e5c8">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0D26E52-A387-47D6-A5E2-79E2282C4C22}">
  <ds:schemaRefs>
    <ds:schemaRef ds:uri="http://schemas.microsoft.com/sharepoint/v3/contenttype/forms"/>
  </ds:schemaRefs>
</ds:datastoreItem>
</file>

<file path=customXml/itemProps2.xml><?xml version="1.0" encoding="utf-8"?>
<ds:datastoreItem xmlns:ds="http://schemas.openxmlformats.org/officeDocument/2006/customXml" ds:itemID="{D40613D6-6B6D-47BD-ACD3-D10E73A919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ddf64cf-ede3-421a-a001-e139f9d3e5c8"/>
    <ds:schemaRef ds:uri="df8fbcda-cf9b-497f-9e68-49926389f0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0E1567-EA50-4576-9250-159F2A62FAE7}">
  <ds:schemaRefs>
    <ds:schemaRef ds:uri="http://schemas.microsoft.com/office/2006/metadata/properties"/>
    <ds:schemaRef ds:uri="http://schemas.microsoft.com/office/infopath/2007/PartnerControls"/>
    <ds:schemaRef ds:uri="13593004-0c08-4b5a-bc61-a3e17dc61856"/>
    <ds:schemaRef ds:uri="8fc8fa2c-19c7-4f19-ab39-211b8a90ac90"/>
    <ds:schemaRef ds:uri="df8fbcda-cf9b-497f-9e68-49926389f0e4"/>
    <ds:schemaRef ds:uri="4ddf64cf-ede3-421a-a001-e139f9d3e5c8"/>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17964</TotalTime>
  <Words>681</Words>
  <Application>Microsoft Office PowerPoint</Application>
  <PresentationFormat>Widescreen</PresentationFormat>
  <Paragraphs>113</Paragraphs>
  <Slides>9</Slides>
  <Notes>3</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9</vt:i4>
      </vt:variant>
    </vt:vector>
  </HeadingPairs>
  <TitlesOfParts>
    <vt:vector size="19" baseType="lpstr">
      <vt:lpstr>Arial</vt:lpstr>
      <vt:lpstr>Calibri</vt:lpstr>
      <vt:lpstr>Poppins</vt:lpstr>
      <vt:lpstr>Wingdings</vt:lpstr>
      <vt:lpstr>Light Title Slides</vt:lpstr>
      <vt:lpstr>Light Divider Slides</vt:lpstr>
      <vt:lpstr>Light Content Slides</vt:lpstr>
      <vt:lpstr>Dark Title Slides</vt:lpstr>
      <vt:lpstr>Dark Divider Slides</vt:lpstr>
      <vt:lpstr>Dark Content Slides</vt:lpstr>
      <vt:lpstr>API Pipeline SMS Contractor Assessment Program</vt:lpstr>
      <vt:lpstr>Opportunity</vt:lpstr>
      <vt:lpstr>Executive Summary</vt:lpstr>
      <vt:lpstr>Rules of Engagement</vt:lpstr>
      <vt:lpstr>Offering Summary</vt:lpstr>
      <vt:lpstr>Contractor Journey Roadmap EXAMPLE </vt:lpstr>
      <vt:lpstr>Price Table</vt:lpstr>
      <vt:lpstr>Contact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Nickolena Sidler</dc:creator>
  <cp:lastModifiedBy>Colin M. Frazier</cp:lastModifiedBy>
  <cp:revision>85</cp:revision>
  <dcterms:created xsi:type="dcterms:W3CDTF">2023-06-28T01:35:10Z</dcterms:created>
  <dcterms:modified xsi:type="dcterms:W3CDTF">2024-10-25T15:09:35Z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0x010100B7D7F329EC1EA14ABD4C9BB9345434E4</vt:lpwstr>
  </property>
</Properties>
</file>